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  <p:sldMasterId id="2147483684" r:id="rId5"/>
    <p:sldMasterId id="2147483659" r:id="rId6"/>
    <p:sldMasterId id="2147483661" r:id="rId7"/>
    <p:sldMasterId id="2147483682" r:id="rId8"/>
  </p:sldMasterIdLst>
  <p:notesMasterIdLst>
    <p:notesMasterId r:id="rId37"/>
  </p:notesMasterIdLst>
  <p:handoutMasterIdLst>
    <p:handoutMasterId r:id="rId38"/>
  </p:handoutMasterIdLst>
  <p:sldIdLst>
    <p:sldId id="285" r:id="rId9"/>
    <p:sldId id="286" r:id="rId10"/>
    <p:sldId id="287" r:id="rId11"/>
    <p:sldId id="288" r:id="rId12"/>
    <p:sldId id="298" r:id="rId13"/>
    <p:sldId id="294" r:id="rId14"/>
    <p:sldId id="290" r:id="rId15"/>
    <p:sldId id="291" r:id="rId16"/>
    <p:sldId id="292" r:id="rId17"/>
    <p:sldId id="295" r:id="rId18"/>
    <p:sldId id="293" r:id="rId19"/>
    <p:sldId id="296" r:id="rId20"/>
    <p:sldId id="299" r:id="rId21"/>
    <p:sldId id="300" r:id="rId22"/>
    <p:sldId id="302" r:id="rId23"/>
    <p:sldId id="303" r:id="rId24"/>
    <p:sldId id="307" r:id="rId25"/>
    <p:sldId id="304" r:id="rId26"/>
    <p:sldId id="305" r:id="rId27"/>
    <p:sldId id="321" r:id="rId28"/>
    <p:sldId id="316" r:id="rId29"/>
    <p:sldId id="314" r:id="rId30"/>
    <p:sldId id="315" r:id="rId31"/>
    <p:sldId id="317" r:id="rId32"/>
    <p:sldId id="319" r:id="rId33"/>
    <p:sldId id="320" r:id="rId34"/>
    <p:sldId id="318" r:id="rId35"/>
    <p:sldId id="278" r:id="rId3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9321"/>
    <a:srgbClr val="E0B347"/>
    <a:srgbClr val="EDD393"/>
    <a:srgbClr val="00A6BE"/>
    <a:srgbClr val="8B2934"/>
    <a:srgbClr val="005E8B"/>
    <a:srgbClr val="6E902B"/>
    <a:srgbClr val="DA0D57"/>
    <a:srgbClr val="CC0047"/>
    <a:srgbClr val="9B0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643"/>
  </p:normalViewPr>
  <p:slideViewPr>
    <p:cSldViewPr snapToGrid="0" snapToObjects="1">
      <p:cViewPr varScale="1">
        <p:scale>
          <a:sx n="74" d="100"/>
          <a:sy n="74" d="100"/>
        </p:scale>
        <p:origin x="-7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6E02EA-16EF-4514-AC1F-7B1D65A81AEA}" type="doc">
      <dgm:prSet loTypeId="urn:microsoft.com/office/officeart/2008/layout/LinedList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fr-FR"/>
        </a:p>
      </dgm:t>
    </dgm:pt>
    <dgm:pt modelId="{A06FB0EE-D715-422F-9EC2-498BC0FB0044}">
      <dgm:prSet phldrT="[Texte]" custT="1"/>
      <dgm:spPr/>
      <dgm:t>
        <a:bodyPr anchor="ctr"/>
        <a:lstStyle/>
        <a:p>
          <a:r>
            <a:rPr lang="fr-FR" sz="2200" b="1" dirty="0" smtClean="0">
              <a:solidFill>
                <a:srgbClr val="E0B347"/>
              </a:solidFill>
            </a:rPr>
            <a:t>le Chef d’œuvre</a:t>
          </a:r>
          <a:endParaRPr lang="fr-FR" sz="2200" b="1" dirty="0">
            <a:solidFill>
              <a:srgbClr val="E0B347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BD85D4-763B-4433-BD55-6A756F597EEC}" type="parTrans" cxnId="{FC391270-233F-447D-82A1-99F6576FBC88}">
      <dgm:prSet/>
      <dgm:spPr/>
      <dgm:t>
        <a:bodyPr/>
        <a:lstStyle/>
        <a:p>
          <a:endParaRPr lang="fr-FR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1BFE71-1E43-4865-BA9A-0A699189939D}" type="sibTrans" cxnId="{FC391270-233F-447D-82A1-99F6576FBC88}">
      <dgm:prSet/>
      <dgm:spPr/>
      <dgm:t>
        <a:bodyPr/>
        <a:lstStyle/>
        <a:p>
          <a:endParaRPr lang="fr-FR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BE15F1-6AD7-4C3B-B274-F27417DE3F9C}">
      <dgm:prSet phldrT="[Texte]" custT="1"/>
      <dgm:spPr/>
      <dgm:t>
        <a:bodyPr/>
        <a:lstStyle/>
        <a:p>
          <a:r>
            <a:rPr lang="fr-F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Les enjeux didactiques</a:t>
          </a:r>
          <a:endParaRPr lang="fr-F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EDB4B9-7A54-4464-9EE3-405FE0C50DFD}" type="parTrans" cxnId="{031E2638-3EC1-4862-8BE9-D63058C539EA}">
      <dgm:prSet/>
      <dgm:spPr/>
      <dgm:t>
        <a:bodyPr/>
        <a:lstStyle/>
        <a:p>
          <a:endParaRPr lang="fr-FR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CA3FBD-9AEF-440A-90AE-0719731DD836}" type="sibTrans" cxnId="{031E2638-3EC1-4862-8BE9-D63058C539EA}">
      <dgm:prSet/>
      <dgm:spPr/>
      <dgm:t>
        <a:bodyPr/>
        <a:lstStyle/>
        <a:p>
          <a:endParaRPr lang="fr-FR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9C4091-4925-4E09-AB1B-6B8E5E4C61C2}">
      <dgm:prSet phldrT="[Texte]" custT="1"/>
      <dgm:spPr/>
      <dgm:t>
        <a:bodyPr/>
        <a:lstStyle/>
        <a:p>
          <a:r>
            <a:rPr lang="fr-F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Une démarche de projet adaptée à la réalisation du chef d’œuvre</a:t>
          </a:r>
          <a:endParaRPr lang="fr-F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3903F5-CD84-4950-8A05-812C5EDB8B0A}" type="parTrans" cxnId="{7163BA6C-DCEC-4F4A-890C-FE8220454A25}">
      <dgm:prSet/>
      <dgm:spPr/>
      <dgm:t>
        <a:bodyPr/>
        <a:lstStyle/>
        <a:p>
          <a:endParaRPr lang="fr-FR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44801E-3B95-4CAB-BEC3-0E83CD27F1D4}" type="sibTrans" cxnId="{7163BA6C-DCEC-4F4A-890C-FE8220454A25}">
      <dgm:prSet/>
      <dgm:spPr/>
      <dgm:t>
        <a:bodyPr/>
        <a:lstStyle/>
        <a:p>
          <a:endParaRPr lang="fr-FR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58CBAF-C17B-486A-BD0A-C17CF978E333}">
      <dgm:prSet phldrT="[Texte]" custT="1"/>
      <dgm:spPr/>
      <dgm:t>
        <a:bodyPr/>
        <a:lstStyle/>
        <a:p>
          <a:r>
            <a:rPr lang="fr-F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Le pilotage dans les EPLE</a:t>
          </a:r>
          <a:endParaRPr lang="fr-F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A600C8-8A55-483A-89B9-DC4B9E995404}" type="parTrans" cxnId="{E805B4F9-9973-40DA-A0E9-A535B02DB196}">
      <dgm:prSet/>
      <dgm:spPr/>
      <dgm:t>
        <a:bodyPr/>
        <a:lstStyle/>
        <a:p>
          <a:endParaRPr lang="fr-FR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ABB3F9-B08B-485E-86EC-6D563127A6AF}" type="sibTrans" cxnId="{E805B4F9-9973-40DA-A0E9-A535B02DB196}">
      <dgm:prSet/>
      <dgm:spPr/>
      <dgm:t>
        <a:bodyPr/>
        <a:lstStyle/>
        <a:p>
          <a:endParaRPr lang="fr-FR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DA4E7B-9BEF-4643-8EA8-C78C4B8C2A35}">
      <dgm:prSet phldrT="[Texte]" custT="1"/>
      <dgm:spPr/>
      <dgm:t>
        <a:bodyPr/>
        <a:lstStyle/>
        <a:p>
          <a:r>
            <a:rPr lang="fr-F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La mise en valeur du chef d’œuvre</a:t>
          </a:r>
          <a:endParaRPr lang="fr-F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5D566E-B3EA-4842-89B4-EB686B3ED4AA}" type="parTrans" cxnId="{656C13CA-64F9-4DB6-AA2D-DCA52AD914E8}">
      <dgm:prSet/>
      <dgm:spPr/>
      <dgm:t>
        <a:bodyPr/>
        <a:lstStyle/>
        <a:p>
          <a:endParaRPr lang="fr-FR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0A591E-0B13-4AC9-B95D-CEAE3E3AB055}" type="sibTrans" cxnId="{656C13CA-64F9-4DB6-AA2D-DCA52AD914E8}">
      <dgm:prSet/>
      <dgm:spPr/>
      <dgm:t>
        <a:bodyPr/>
        <a:lstStyle/>
        <a:p>
          <a:endParaRPr lang="fr-FR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81F8C7-257F-4681-AF29-31D166CC80B8}">
      <dgm:prSet phldrT="[Texte]" custT="1"/>
      <dgm:spPr/>
      <dgm:t>
        <a:bodyPr/>
        <a:lstStyle/>
        <a:p>
          <a:r>
            <a:rPr lang="fr-F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Ce qu’est le chef d’œuvre</a:t>
          </a:r>
          <a:endParaRPr lang="fr-F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6CC9FD-5EBD-45AD-8621-38196C16016B}" type="parTrans" cxnId="{3298055B-6F0E-44D5-ACC3-2BD4278E9CAD}">
      <dgm:prSet/>
      <dgm:spPr/>
      <dgm:t>
        <a:bodyPr/>
        <a:lstStyle/>
        <a:p>
          <a:endParaRPr lang="fr-FR"/>
        </a:p>
      </dgm:t>
    </dgm:pt>
    <dgm:pt modelId="{70F7ADF9-1668-4D81-A8B3-0B04F2B8EC3E}" type="sibTrans" cxnId="{3298055B-6F0E-44D5-ACC3-2BD4278E9CAD}">
      <dgm:prSet/>
      <dgm:spPr/>
      <dgm:t>
        <a:bodyPr/>
        <a:lstStyle/>
        <a:p>
          <a:endParaRPr lang="fr-FR"/>
        </a:p>
      </dgm:t>
    </dgm:pt>
    <dgm:pt modelId="{A425F9D3-2FE8-47D7-B0D1-E13E249D63E1}">
      <dgm:prSet phldrT="[Texte]" custT="1"/>
      <dgm:spPr/>
      <dgm:t>
        <a:bodyPr/>
        <a:lstStyle/>
        <a:p>
          <a:r>
            <a:rPr lang="fr-F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Les grilles horaires CAP et Bac Pro</a:t>
          </a:r>
          <a:endParaRPr lang="fr-F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88DD00-B51C-49A0-A0C8-E6AAF0D737E1}" type="parTrans" cxnId="{F7E15CFD-9DB9-4E0D-A7D3-75CFB36C32E8}">
      <dgm:prSet/>
      <dgm:spPr/>
      <dgm:t>
        <a:bodyPr/>
        <a:lstStyle/>
        <a:p>
          <a:endParaRPr lang="fr-FR"/>
        </a:p>
      </dgm:t>
    </dgm:pt>
    <dgm:pt modelId="{A4AD5A7A-FA0E-4419-B8B1-48487796C0FE}" type="sibTrans" cxnId="{F7E15CFD-9DB9-4E0D-A7D3-75CFB36C32E8}">
      <dgm:prSet/>
      <dgm:spPr/>
      <dgm:t>
        <a:bodyPr/>
        <a:lstStyle/>
        <a:p>
          <a:endParaRPr lang="fr-FR"/>
        </a:p>
      </dgm:t>
    </dgm:pt>
    <dgm:pt modelId="{8ACCA929-C842-4712-B2E8-75023ECC0804}">
      <dgm:prSet phldrT="[Texte]" custT="1"/>
      <dgm:spPr/>
      <dgm:t>
        <a:bodyPr/>
        <a:lstStyle/>
        <a:p>
          <a:r>
            <a:rPr lang="fr-FR" sz="1600" b="1" smtClean="0">
              <a:latin typeface="Arial" panose="020B0604020202020204" pitchFamily="34" charset="0"/>
              <a:cs typeface="Arial" panose="020B0604020202020204" pitchFamily="34" charset="0"/>
            </a:rPr>
            <a:t>A voir prochainement dans M@gistère</a:t>
          </a:r>
          <a:endParaRPr lang="fr-F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ACF184-3D15-459A-901E-D7996432FB2E}" type="parTrans" cxnId="{8B7D4F2C-13DC-4CBA-8630-A1256EFC4E22}">
      <dgm:prSet/>
      <dgm:spPr/>
      <dgm:t>
        <a:bodyPr/>
        <a:lstStyle/>
        <a:p>
          <a:endParaRPr lang="fr-FR"/>
        </a:p>
      </dgm:t>
    </dgm:pt>
    <dgm:pt modelId="{38EBAC3D-3054-40DE-8C1E-404ECD17CA58}" type="sibTrans" cxnId="{8B7D4F2C-13DC-4CBA-8630-A1256EFC4E22}">
      <dgm:prSet/>
      <dgm:spPr/>
      <dgm:t>
        <a:bodyPr/>
        <a:lstStyle/>
        <a:p>
          <a:endParaRPr lang="fr-FR"/>
        </a:p>
      </dgm:t>
    </dgm:pt>
    <dgm:pt modelId="{6B3F9728-98F9-4B1A-8581-A3B40B736BCB}">
      <dgm:prSet phldrT="[Texte]" custT="1"/>
      <dgm:spPr/>
      <dgm:t>
        <a:bodyPr/>
        <a:lstStyle/>
        <a:p>
          <a:r>
            <a:rPr lang="fr-F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Exemple Académie de Rouen</a:t>
          </a:r>
          <a:endParaRPr lang="fr-FR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480CF4-982A-4A29-AEA4-CFE9ED23BB1D}" type="parTrans" cxnId="{1230F919-D21B-4B47-A4A5-0A769D84CD65}">
      <dgm:prSet/>
      <dgm:spPr/>
      <dgm:t>
        <a:bodyPr/>
        <a:lstStyle/>
        <a:p>
          <a:endParaRPr lang="fr-FR"/>
        </a:p>
      </dgm:t>
    </dgm:pt>
    <dgm:pt modelId="{C77D616F-D1FC-4F96-842F-4D91026E326F}" type="sibTrans" cxnId="{1230F919-D21B-4B47-A4A5-0A769D84CD65}">
      <dgm:prSet/>
      <dgm:spPr/>
      <dgm:t>
        <a:bodyPr/>
        <a:lstStyle/>
        <a:p>
          <a:endParaRPr lang="fr-FR"/>
        </a:p>
      </dgm:t>
    </dgm:pt>
    <dgm:pt modelId="{FAB8887B-D84A-459D-8A66-897018483B42}" type="pres">
      <dgm:prSet presAssocID="{426E02EA-16EF-4514-AC1F-7B1D65A81AE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0E8B9C14-669E-486E-B426-CDC79B217807}" type="pres">
      <dgm:prSet presAssocID="{A06FB0EE-D715-422F-9EC2-498BC0FB0044}" presName="thickLine" presStyleLbl="alignNode1" presStyleIdx="0" presStyleCnt="1"/>
      <dgm:spPr/>
      <dgm:t>
        <a:bodyPr/>
        <a:lstStyle/>
        <a:p>
          <a:endParaRPr lang="fr-FR"/>
        </a:p>
      </dgm:t>
    </dgm:pt>
    <dgm:pt modelId="{66A057C0-75A6-4C76-BCBC-F5AF9B064B77}" type="pres">
      <dgm:prSet presAssocID="{A06FB0EE-D715-422F-9EC2-498BC0FB0044}" presName="horz1" presStyleCnt="0"/>
      <dgm:spPr/>
      <dgm:t>
        <a:bodyPr/>
        <a:lstStyle/>
        <a:p>
          <a:endParaRPr lang="fr-FR"/>
        </a:p>
      </dgm:t>
    </dgm:pt>
    <dgm:pt modelId="{079C3F77-0903-4E41-ADA0-6BB23E9C42EE}" type="pres">
      <dgm:prSet presAssocID="{A06FB0EE-D715-422F-9EC2-498BC0FB0044}" presName="tx1" presStyleLbl="revTx" presStyleIdx="0" presStyleCnt="9" custScaleX="130287"/>
      <dgm:spPr/>
      <dgm:t>
        <a:bodyPr/>
        <a:lstStyle/>
        <a:p>
          <a:endParaRPr lang="fr-FR"/>
        </a:p>
      </dgm:t>
    </dgm:pt>
    <dgm:pt modelId="{E48572D3-1885-4949-B1AF-9CB8BEED99F5}" type="pres">
      <dgm:prSet presAssocID="{A06FB0EE-D715-422F-9EC2-498BC0FB0044}" presName="vert1" presStyleCnt="0"/>
      <dgm:spPr/>
      <dgm:t>
        <a:bodyPr/>
        <a:lstStyle/>
        <a:p>
          <a:endParaRPr lang="fr-FR"/>
        </a:p>
      </dgm:t>
    </dgm:pt>
    <dgm:pt modelId="{6383F105-177C-4810-933F-0A7E97A3A412}" type="pres">
      <dgm:prSet presAssocID="{DB81F8C7-257F-4681-AF29-31D166CC80B8}" presName="vertSpace2a" presStyleCnt="0"/>
      <dgm:spPr/>
      <dgm:t>
        <a:bodyPr/>
        <a:lstStyle/>
        <a:p>
          <a:endParaRPr lang="fr-FR"/>
        </a:p>
      </dgm:t>
    </dgm:pt>
    <dgm:pt modelId="{230990B8-6080-44B7-B6C9-474F9E66C72E}" type="pres">
      <dgm:prSet presAssocID="{DB81F8C7-257F-4681-AF29-31D166CC80B8}" presName="horz2" presStyleCnt="0"/>
      <dgm:spPr/>
      <dgm:t>
        <a:bodyPr/>
        <a:lstStyle/>
        <a:p>
          <a:endParaRPr lang="fr-FR"/>
        </a:p>
      </dgm:t>
    </dgm:pt>
    <dgm:pt modelId="{835077E4-AEB0-4E2B-B31C-164FC47069EC}" type="pres">
      <dgm:prSet presAssocID="{DB81F8C7-257F-4681-AF29-31D166CC80B8}" presName="horzSpace2" presStyleCnt="0"/>
      <dgm:spPr/>
      <dgm:t>
        <a:bodyPr/>
        <a:lstStyle/>
        <a:p>
          <a:endParaRPr lang="fr-FR"/>
        </a:p>
      </dgm:t>
    </dgm:pt>
    <dgm:pt modelId="{30E45D5E-C3D1-4960-BED5-12173D961380}" type="pres">
      <dgm:prSet presAssocID="{DB81F8C7-257F-4681-AF29-31D166CC80B8}" presName="tx2" presStyleLbl="revTx" presStyleIdx="1" presStyleCnt="9" custScaleY="52954"/>
      <dgm:spPr/>
      <dgm:t>
        <a:bodyPr/>
        <a:lstStyle/>
        <a:p>
          <a:endParaRPr lang="fr-FR"/>
        </a:p>
      </dgm:t>
    </dgm:pt>
    <dgm:pt modelId="{26E86C57-52BB-4454-9214-3D240080FD38}" type="pres">
      <dgm:prSet presAssocID="{DB81F8C7-257F-4681-AF29-31D166CC80B8}" presName="vert2" presStyleCnt="0"/>
      <dgm:spPr/>
      <dgm:t>
        <a:bodyPr/>
        <a:lstStyle/>
        <a:p>
          <a:endParaRPr lang="fr-FR"/>
        </a:p>
      </dgm:t>
    </dgm:pt>
    <dgm:pt modelId="{5F7656CF-4D61-4996-87A9-1E92128C468A}" type="pres">
      <dgm:prSet presAssocID="{DB81F8C7-257F-4681-AF29-31D166CC80B8}" presName="thinLine2b" presStyleLbl="callout" presStyleIdx="0" presStyleCnt="8" custLinFactY="-76842" custLinFactNeighborX="92" custLinFactNeighborY="-100000"/>
      <dgm:spPr/>
      <dgm:t>
        <a:bodyPr/>
        <a:lstStyle/>
        <a:p>
          <a:endParaRPr lang="fr-FR"/>
        </a:p>
      </dgm:t>
    </dgm:pt>
    <dgm:pt modelId="{FAA340E2-0D8D-4509-9F74-29BDF86D1BEE}" type="pres">
      <dgm:prSet presAssocID="{DB81F8C7-257F-4681-AF29-31D166CC80B8}" presName="vertSpace2b" presStyleCnt="0"/>
      <dgm:spPr/>
      <dgm:t>
        <a:bodyPr/>
        <a:lstStyle/>
        <a:p>
          <a:endParaRPr lang="fr-FR"/>
        </a:p>
      </dgm:t>
    </dgm:pt>
    <dgm:pt modelId="{88571A8B-04EB-4FFE-9D9F-1FECEFD4DF2C}" type="pres">
      <dgm:prSet presAssocID="{A425F9D3-2FE8-47D7-B0D1-E13E249D63E1}" presName="horz2" presStyleCnt="0"/>
      <dgm:spPr/>
      <dgm:t>
        <a:bodyPr/>
        <a:lstStyle/>
        <a:p>
          <a:endParaRPr lang="fr-FR"/>
        </a:p>
      </dgm:t>
    </dgm:pt>
    <dgm:pt modelId="{584FAA4E-0AD6-46C2-A40F-0A447547A74E}" type="pres">
      <dgm:prSet presAssocID="{A425F9D3-2FE8-47D7-B0D1-E13E249D63E1}" presName="horzSpace2" presStyleCnt="0"/>
      <dgm:spPr/>
      <dgm:t>
        <a:bodyPr/>
        <a:lstStyle/>
        <a:p>
          <a:endParaRPr lang="fr-FR"/>
        </a:p>
      </dgm:t>
    </dgm:pt>
    <dgm:pt modelId="{123D6741-F8F1-4129-A80C-9B8C4CF9B1E9}" type="pres">
      <dgm:prSet presAssocID="{A425F9D3-2FE8-47D7-B0D1-E13E249D63E1}" presName="tx2" presStyleLbl="revTx" presStyleIdx="2" presStyleCnt="9" custScaleY="51700" custLinFactNeighborX="93" custLinFactNeighborY="-8038"/>
      <dgm:spPr/>
      <dgm:t>
        <a:bodyPr/>
        <a:lstStyle/>
        <a:p>
          <a:endParaRPr lang="fr-FR"/>
        </a:p>
      </dgm:t>
    </dgm:pt>
    <dgm:pt modelId="{F1B92FFF-6446-41B1-A640-5941EEB5E5F5}" type="pres">
      <dgm:prSet presAssocID="{A425F9D3-2FE8-47D7-B0D1-E13E249D63E1}" presName="vert2" presStyleCnt="0"/>
      <dgm:spPr/>
      <dgm:t>
        <a:bodyPr/>
        <a:lstStyle/>
        <a:p>
          <a:endParaRPr lang="fr-FR"/>
        </a:p>
      </dgm:t>
    </dgm:pt>
    <dgm:pt modelId="{C9837699-08DC-4435-AD1D-35AC0115FAB4}" type="pres">
      <dgm:prSet presAssocID="{A425F9D3-2FE8-47D7-B0D1-E13E249D63E1}" presName="thinLine2b" presStyleLbl="callout" presStyleIdx="1" presStyleCnt="8" custLinFactY="-189148" custLinFactNeighborX="91" custLinFactNeighborY="-200000"/>
      <dgm:spPr/>
      <dgm:t>
        <a:bodyPr/>
        <a:lstStyle/>
        <a:p>
          <a:endParaRPr lang="fr-FR"/>
        </a:p>
      </dgm:t>
    </dgm:pt>
    <dgm:pt modelId="{80F6AC2A-D204-4C17-8F8B-7A662DAC42C1}" type="pres">
      <dgm:prSet presAssocID="{A425F9D3-2FE8-47D7-B0D1-E13E249D63E1}" presName="vertSpace2b" presStyleCnt="0"/>
      <dgm:spPr/>
      <dgm:t>
        <a:bodyPr/>
        <a:lstStyle/>
        <a:p>
          <a:endParaRPr lang="fr-FR"/>
        </a:p>
      </dgm:t>
    </dgm:pt>
    <dgm:pt modelId="{BD85C8A9-B1D3-4012-A084-4F83B8BABB45}" type="pres">
      <dgm:prSet presAssocID="{CEBE15F1-6AD7-4C3B-B274-F27417DE3F9C}" presName="horz2" presStyleCnt="0"/>
      <dgm:spPr/>
      <dgm:t>
        <a:bodyPr/>
        <a:lstStyle/>
        <a:p>
          <a:endParaRPr lang="fr-FR"/>
        </a:p>
      </dgm:t>
    </dgm:pt>
    <dgm:pt modelId="{591D73D3-5092-495F-9927-A78AD3C0C92D}" type="pres">
      <dgm:prSet presAssocID="{CEBE15F1-6AD7-4C3B-B274-F27417DE3F9C}" presName="horzSpace2" presStyleCnt="0"/>
      <dgm:spPr/>
      <dgm:t>
        <a:bodyPr/>
        <a:lstStyle/>
        <a:p>
          <a:endParaRPr lang="fr-FR"/>
        </a:p>
      </dgm:t>
    </dgm:pt>
    <dgm:pt modelId="{56C85705-87EA-425F-BB77-2F36A21F3284}" type="pres">
      <dgm:prSet presAssocID="{CEBE15F1-6AD7-4C3B-B274-F27417DE3F9C}" presName="tx2" presStyleLbl="revTx" presStyleIdx="3" presStyleCnt="9" custScaleY="48117" custLinFactNeighborX="93" custLinFactNeighborY="-17684"/>
      <dgm:spPr/>
      <dgm:t>
        <a:bodyPr/>
        <a:lstStyle/>
        <a:p>
          <a:endParaRPr lang="fr-FR"/>
        </a:p>
      </dgm:t>
    </dgm:pt>
    <dgm:pt modelId="{E1807FC0-29FB-49A2-8F79-3D942669B9BB}" type="pres">
      <dgm:prSet presAssocID="{CEBE15F1-6AD7-4C3B-B274-F27417DE3F9C}" presName="vert2" presStyleCnt="0"/>
      <dgm:spPr/>
      <dgm:t>
        <a:bodyPr/>
        <a:lstStyle/>
        <a:p>
          <a:endParaRPr lang="fr-FR"/>
        </a:p>
      </dgm:t>
    </dgm:pt>
    <dgm:pt modelId="{B653BD9D-D207-4B8C-BA32-19119C5F2F1C}" type="pres">
      <dgm:prSet presAssocID="{CEBE15F1-6AD7-4C3B-B274-F27417DE3F9C}" presName="thinLine2b" presStyleLbl="callout" presStyleIdx="2" presStyleCnt="8" custLinFactY="-200000" custLinFactNeighborX="71" custLinFactNeighborY="-273099"/>
      <dgm:spPr/>
      <dgm:t>
        <a:bodyPr/>
        <a:lstStyle/>
        <a:p>
          <a:endParaRPr lang="fr-FR"/>
        </a:p>
      </dgm:t>
    </dgm:pt>
    <dgm:pt modelId="{040C94B7-33F0-46C2-A5EB-6B034228DADA}" type="pres">
      <dgm:prSet presAssocID="{CEBE15F1-6AD7-4C3B-B274-F27417DE3F9C}" presName="vertSpace2b" presStyleCnt="0"/>
      <dgm:spPr/>
      <dgm:t>
        <a:bodyPr/>
        <a:lstStyle/>
        <a:p>
          <a:endParaRPr lang="fr-FR"/>
        </a:p>
      </dgm:t>
    </dgm:pt>
    <dgm:pt modelId="{4F29BBC1-EB53-4110-A65F-B79C7C4D608A}" type="pres">
      <dgm:prSet presAssocID="{B39C4091-4925-4E09-AB1B-6B8E5E4C61C2}" presName="horz2" presStyleCnt="0"/>
      <dgm:spPr/>
      <dgm:t>
        <a:bodyPr/>
        <a:lstStyle/>
        <a:p>
          <a:endParaRPr lang="fr-FR"/>
        </a:p>
      </dgm:t>
    </dgm:pt>
    <dgm:pt modelId="{19A4B2F2-5DB6-4740-8E44-EC9224ECEE61}" type="pres">
      <dgm:prSet presAssocID="{B39C4091-4925-4E09-AB1B-6B8E5E4C61C2}" presName="horzSpace2" presStyleCnt="0"/>
      <dgm:spPr/>
      <dgm:t>
        <a:bodyPr/>
        <a:lstStyle/>
        <a:p>
          <a:endParaRPr lang="fr-FR"/>
        </a:p>
      </dgm:t>
    </dgm:pt>
    <dgm:pt modelId="{942471CA-3B7F-4DC5-B8A9-E0AF5D940E05}" type="pres">
      <dgm:prSet presAssocID="{B39C4091-4925-4E09-AB1B-6B8E5E4C61C2}" presName="tx2" presStyleLbl="revTx" presStyleIdx="4" presStyleCnt="9" custScaleY="44282" custLinFactNeighborX="93" custLinFactNeighborY="-13836"/>
      <dgm:spPr/>
      <dgm:t>
        <a:bodyPr/>
        <a:lstStyle/>
        <a:p>
          <a:endParaRPr lang="fr-FR"/>
        </a:p>
      </dgm:t>
    </dgm:pt>
    <dgm:pt modelId="{095EC590-3946-4E8E-96B9-AF03F7208141}" type="pres">
      <dgm:prSet presAssocID="{B39C4091-4925-4E09-AB1B-6B8E5E4C61C2}" presName="vert2" presStyleCnt="0"/>
      <dgm:spPr/>
      <dgm:t>
        <a:bodyPr/>
        <a:lstStyle/>
        <a:p>
          <a:endParaRPr lang="fr-FR"/>
        </a:p>
      </dgm:t>
    </dgm:pt>
    <dgm:pt modelId="{CECBC1DD-782C-4D6A-9505-C41D842974E2}" type="pres">
      <dgm:prSet presAssocID="{B39C4091-4925-4E09-AB1B-6B8E5E4C61C2}" presName="thinLine2b" presStyleLbl="callout" presStyleIdx="3" presStyleCnt="8" custLinFactY="-200000" custLinFactNeighborX="71" custLinFactNeighborY="-256942"/>
      <dgm:spPr/>
      <dgm:t>
        <a:bodyPr/>
        <a:lstStyle/>
        <a:p>
          <a:endParaRPr lang="fr-FR"/>
        </a:p>
      </dgm:t>
    </dgm:pt>
    <dgm:pt modelId="{B9832671-73FA-4A1F-BDA2-A59052D11E98}" type="pres">
      <dgm:prSet presAssocID="{B39C4091-4925-4E09-AB1B-6B8E5E4C61C2}" presName="vertSpace2b" presStyleCnt="0"/>
      <dgm:spPr/>
      <dgm:t>
        <a:bodyPr/>
        <a:lstStyle/>
        <a:p>
          <a:endParaRPr lang="fr-FR"/>
        </a:p>
      </dgm:t>
    </dgm:pt>
    <dgm:pt modelId="{E30173E5-5AC3-4B0B-9AC5-E1CD3C34E20D}" type="pres">
      <dgm:prSet presAssocID="{F358CBAF-C17B-486A-BD0A-C17CF978E333}" presName="horz2" presStyleCnt="0"/>
      <dgm:spPr/>
      <dgm:t>
        <a:bodyPr/>
        <a:lstStyle/>
        <a:p>
          <a:endParaRPr lang="fr-FR"/>
        </a:p>
      </dgm:t>
    </dgm:pt>
    <dgm:pt modelId="{7B099142-A347-451E-BEA2-0E84F31FB267}" type="pres">
      <dgm:prSet presAssocID="{F358CBAF-C17B-486A-BD0A-C17CF978E333}" presName="horzSpace2" presStyleCnt="0"/>
      <dgm:spPr/>
      <dgm:t>
        <a:bodyPr/>
        <a:lstStyle/>
        <a:p>
          <a:endParaRPr lang="fr-FR"/>
        </a:p>
      </dgm:t>
    </dgm:pt>
    <dgm:pt modelId="{56AE69C8-BF99-494C-BBF9-93EF0A1A308C}" type="pres">
      <dgm:prSet presAssocID="{F358CBAF-C17B-486A-BD0A-C17CF978E333}" presName="tx2" presStyleLbl="revTx" presStyleIdx="5" presStyleCnt="9" custScaleY="40137" custLinFactNeighborX="72" custLinFactNeighborY="-18211"/>
      <dgm:spPr/>
      <dgm:t>
        <a:bodyPr/>
        <a:lstStyle/>
        <a:p>
          <a:endParaRPr lang="fr-FR"/>
        </a:p>
      </dgm:t>
    </dgm:pt>
    <dgm:pt modelId="{AD60DFE9-C5BA-4271-B2CD-3801870D0793}" type="pres">
      <dgm:prSet presAssocID="{F358CBAF-C17B-486A-BD0A-C17CF978E333}" presName="vert2" presStyleCnt="0"/>
      <dgm:spPr/>
      <dgm:t>
        <a:bodyPr/>
        <a:lstStyle/>
        <a:p>
          <a:endParaRPr lang="fr-FR"/>
        </a:p>
      </dgm:t>
    </dgm:pt>
    <dgm:pt modelId="{28990EF6-9631-420A-A920-1512D6359447}" type="pres">
      <dgm:prSet presAssocID="{F358CBAF-C17B-486A-BD0A-C17CF978E333}" presName="thinLine2b" presStyleLbl="callout" presStyleIdx="4" presStyleCnt="8" custLinFactY="-200000" custLinFactNeighborX="71" custLinFactNeighborY="-219859"/>
      <dgm:spPr/>
      <dgm:t>
        <a:bodyPr/>
        <a:lstStyle/>
        <a:p>
          <a:endParaRPr lang="fr-FR"/>
        </a:p>
      </dgm:t>
    </dgm:pt>
    <dgm:pt modelId="{39AE2327-30A8-4820-B403-F66FB690307C}" type="pres">
      <dgm:prSet presAssocID="{F358CBAF-C17B-486A-BD0A-C17CF978E333}" presName="vertSpace2b" presStyleCnt="0"/>
      <dgm:spPr/>
      <dgm:t>
        <a:bodyPr/>
        <a:lstStyle/>
        <a:p>
          <a:endParaRPr lang="fr-FR"/>
        </a:p>
      </dgm:t>
    </dgm:pt>
    <dgm:pt modelId="{844F676E-1C75-4DC7-A0DB-C45DD0218DB3}" type="pres">
      <dgm:prSet presAssocID="{38DA4E7B-9BEF-4643-8EA8-C78C4B8C2A35}" presName="horz2" presStyleCnt="0"/>
      <dgm:spPr/>
      <dgm:t>
        <a:bodyPr/>
        <a:lstStyle/>
        <a:p>
          <a:endParaRPr lang="fr-FR"/>
        </a:p>
      </dgm:t>
    </dgm:pt>
    <dgm:pt modelId="{5AA7BED6-D27B-411C-9C77-5C3AC8A86050}" type="pres">
      <dgm:prSet presAssocID="{38DA4E7B-9BEF-4643-8EA8-C78C4B8C2A35}" presName="horzSpace2" presStyleCnt="0"/>
      <dgm:spPr/>
      <dgm:t>
        <a:bodyPr/>
        <a:lstStyle/>
        <a:p>
          <a:endParaRPr lang="fr-FR"/>
        </a:p>
      </dgm:t>
    </dgm:pt>
    <dgm:pt modelId="{9190A7F9-11A6-4B33-9238-86F6AA62856F}" type="pres">
      <dgm:prSet presAssocID="{38DA4E7B-9BEF-4643-8EA8-C78C4B8C2A35}" presName="tx2" presStyleLbl="revTx" presStyleIdx="6" presStyleCnt="9" custScaleY="35646" custLinFactNeighborX="72" custLinFactNeighborY="-14458"/>
      <dgm:spPr/>
      <dgm:t>
        <a:bodyPr/>
        <a:lstStyle/>
        <a:p>
          <a:endParaRPr lang="fr-FR"/>
        </a:p>
      </dgm:t>
    </dgm:pt>
    <dgm:pt modelId="{26A35E10-9AC6-4805-9CA2-0F071BF2487D}" type="pres">
      <dgm:prSet presAssocID="{38DA4E7B-9BEF-4643-8EA8-C78C4B8C2A35}" presName="vert2" presStyleCnt="0"/>
      <dgm:spPr/>
      <dgm:t>
        <a:bodyPr/>
        <a:lstStyle/>
        <a:p>
          <a:endParaRPr lang="fr-FR"/>
        </a:p>
      </dgm:t>
    </dgm:pt>
    <dgm:pt modelId="{9D160DED-EEC8-4FB4-A028-81D8509F9FC4}" type="pres">
      <dgm:prSet presAssocID="{38DA4E7B-9BEF-4643-8EA8-C78C4B8C2A35}" presName="thinLine2b" presStyleLbl="callout" presStyleIdx="5" presStyleCnt="8" custLinFactY="-100000" custLinFactNeighborX="71" custLinFactNeighborY="-112332"/>
      <dgm:spPr/>
      <dgm:t>
        <a:bodyPr/>
        <a:lstStyle/>
        <a:p>
          <a:endParaRPr lang="fr-FR"/>
        </a:p>
      </dgm:t>
    </dgm:pt>
    <dgm:pt modelId="{F522211D-EFD8-459A-8019-BEADF30F7319}" type="pres">
      <dgm:prSet presAssocID="{38DA4E7B-9BEF-4643-8EA8-C78C4B8C2A35}" presName="vertSpace2b" presStyleCnt="0"/>
      <dgm:spPr/>
      <dgm:t>
        <a:bodyPr/>
        <a:lstStyle/>
        <a:p>
          <a:endParaRPr lang="fr-FR"/>
        </a:p>
      </dgm:t>
    </dgm:pt>
    <dgm:pt modelId="{33EB7C04-FC3C-4A1F-9174-0DC5300850D4}" type="pres">
      <dgm:prSet presAssocID="{8ACCA929-C842-4712-B2E8-75023ECC0804}" presName="horz2" presStyleCnt="0"/>
      <dgm:spPr/>
      <dgm:t>
        <a:bodyPr/>
        <a:lstStyle/>
        <a:p>
          <a:endParaRPr lang="fr-FR"/>
        </a:p>
      </dgm:t>
    </dgm:pt>
    <dgm:pt modelId="{745229B3-B09D-4822-80E4-D7E7C8E2658A}" type="pres">
      <dgm:prSet presAssocID="{8ACCA929-C842-4712-B2E8-75023ECC0804}" presName="horzSpace2" presStyleCnt="0"/>
      <dgm:spPr/>
      <dgm:t>
        <a:bodyPr/>
        <a:lstStyle/>
        <a:p>
          <a:endParaRPr lang="fr-FR"/>
        </a:p>
      </dgm:t>
    </dgm:pt>
    <dgm:pt modelId="{EE8449D3-3B57-4D8A-A5D1-35E254D4A851}" type="pres">
      <dgm:prSet presAssocID="{8ACCA929-C842-4712-B2E8-75023ECC0804}" presName="tx2" presStyleLbl="revTx" presStyleIdx="7" presStyleCnt="9"/>
      <dgm:spPr/>
      <dgm:t>
        <a:bodyPr/>
        <a:lstStyle/>
        <a:p>
          <a:endParaRPr lang="fr-FR"/>
        </a:p>
      </dgm:t>
    </dgm:pt>
    <dgm:pt modelId="{83404F6E-4CE7-4D94-9902-35CC0EEB88EE}" type="pres">
      <dgm:prSet presAssocID="{8ACCA929-C842-4712-B2E8-75023ECC0804}" presName="vert2" presStyleCnt="0"/>
      <dgm:spPr/>
      <dgm:t>
        <a:bodyPr/>
        <a:lstStyle/>
        <a:p>
          <a:endParaRPr lang="fr-FR"/>
        </a:p>
      </dgm:t>
    </dgm:pt>
    <dgm:pt modelId="{8A2A2BF9-8034-4F1F-8E51-7F86184A8393}" type="pres">
      <dgm:prSet presAssocID="{8ACCA929-C842-4712-B2E8-75023ECC0804}" presName="thinLine2b" presStyleLbl="callout" presStyleIdx="6" presStyleCnt="8" custLinFactY="-536607" custLinFactNeighborX="71" custLinFactNeighborY="-600000"/>
      <dgm:spPr/>
      <dgm:t>
        <a:bodyPr/>
        <a:lstStyle/>
        <a:p>
          <a:endParaRPr lang="fr-FR"/>
        </a:p>
      </dgm:t>
    </dgm:pt>
    <dgm:pt modelId="{123678D0-9695-4084-B44E-17268D2B1397}" type="pres">
      <dgm:prSet presAssocID="{8ACCA929-C842-4712-B2E8-75023ECC0804}" presName="vertSpace2b" presStyleCnt="0"/>
      <dgm:spPr/>
      <dgm:t>
        <a:bodyPr/>
        <a:lstStyle/>
        <a:p>
          <a:endParaRPr lang="fr-FR"/>
        </a:p>
      </dgm:t>
    </dgm:pt>
    <dgm:pt modelId="{E1A1366E-D92F-457D-A4F7-0B3B5AC49814}" type="pres">
      <dgm:prSet presAssocID="{6B3F9728-98F9-4B1A-8581-A3B40B736BCB}" presName="horz2" presStyleCnt="0"/>
      <dgm:spPr/>
      <dgm:t>
        <a:bodyPr/>
        <a:lstStyle/>
        <a:p>
          <a:endParaRPr lang="fr-FR"/>
        </a:p>
      </dgm:t>
    </dgm:pt>
    <dgm:pt modelId="{0E756191-2587-4D27-9149-31876B280D0C}" type="pres">
      <dgm:prSet presAssocID="{6B3F9728-98F9-4B1A-8581-A3B40B736BCB}" presName="horzSpace2" presStyleCnt="0"/>
      <dgm:spPr/>
      <dgm:t>
        <a:bodyPr/>
        <a:lstStyle/>
        <a:p>
          <a:endParaRPr lang="fr-FR"/>
        </a:p>
      </dgm:t>
    </dgm:pt>
    <dgm:pt modelId="{29772E5C-3D35-40DE-A54F-6E70416C094D}" type="pres">
      <dgm:prSet presAssocID="{6B3F9728-98F9-4B1A-8581-A3B40B736BCB}" presName="tx2" presStyleLbl="revTx" presStyleIdx="8" presStyleCnt="9" custLinFactNeighborX="72" custLinFactNeighborY="-44570"/>
      <dgm:spPr/>
      <dgm:t>
        <a:bodyPr/>
        <a:lstStyle/>
        <a:p>
          <a:endParaRPr lang="fr-FR"/>
        </a:p>
      </dgm:t>
    </dgm:pt>
    <dgm:pt modelId="{FDBA2E44-7649-4539-8AD5-AD3E67075226}" type="pres">
      <dgm:prSet presAssocID="{6B3F9728-98F9-4B1A-8581-A3B40B736BCB}" presName="vert2" presStyleCnt="0"/>
      <dgm:spPr/>
      <dgm:t>
        <a:bodyPr/>
        <a:lstStyle/>
        <a:p>
          <a:endParaRPr lang="fr-FR"/>
        </a:p>
      </dgm:t>
    </dgm:pt>
    <dgm:pt modelId="{ED453B00-1CAB-4984-89E1-3FEBE3440977}" type="pres">
      <dgm:prSet presAssocID="{6B3F9728-98F9-4B1A-8581-A3B40B736BCB}" presName="thinLine2b" presStyleLbl="callout" presStyleIdx="7" presStyleCnt="8" custLinFactY="-1100000" custLinFactNeighborX="71" custLinFactNeighborY="-1119777"/>
      <dgm:spPr/>
      <dgm:t>
        <a:bodyPr/>
        <a:lstStyle/>
        <a:p>
          <a:endParaRPr lang="fr-FR"/>
        </a:p>
      </dgm:t>
    </dgm:pt>
    <dgm:pt modelId="{5E48B16A-B430-4341-9A9A-F321212B61B8}" type="pres">
      <dgm:prSet presAssocID="{6B3F9728-98F9-4B1A-8581-A3B40B736BCB}" presName="vertSpace2b" presStyleCnt="0"/>
      <dgm:spPr/>
      <dgm:t>
        <a:bodyPr/>
        <a:lstStyle/>
        <a:p>
          <a:endParaRPr lang="fr-FR"/>
        </a:p>
      </dgm:t>
    </dgm:pt>
  </dgm:ptLst>
  <dgm:cxnLst>
    <dgm:cxn modelId="{3298055B-6F0E-44D5-ACC3-2BD4278E9CAD}" srcId="{A06FB0EE-D715-422F-9EC2-498BC0FB0044}" destId="{DB81F8C7-257F-4681-AF29-31D166CC80B8}" srcOrd="0" destOrd="0" parTransId="{5A6CC9FD-5EBD-45AD-8621-38196C16016B}" sibTransId="{70F7ADF9-1668-4D81-A8B3-0B04F2B8EC3E}"/>
    <dgm:cxn modelId="{FAEF10D8-D3FA-4FE1-8933-5606388EE869}" type="presOf" srcId="{F358CBAF-C17B-486A-BD0A-C17CF978E333}" destId="{56AE69C8-BF99-494C-BBF9-93EF0A1A308C}" srcOrd="0" destOrd="0" presId="urn:microsoft.com/office/officeart/2008/layout/LinedList"/>
    <dgm:cxn modelId="{031E2638-3EC1-4862-8BE9-D63058C539EA}" srcId="{A06FB0EE-D715-422F-9EC2-498BC0FB0044}" destId="{CEBE15F1-6AD7-4C3B-B274-F27417DE3F9C}" srcOrd="2" destOrd="0" parTransId="{EEEDB4B9-7A54-4464-9EE3-405FE0C50DFD}" sibTransId="{F1CA3FBD-9AEF-440A-90AE-0719731DD836}"/>
    <dgm:cxn modelId="{8B7D4F2C-13DC-4CBA-8630-A1256EFC4E22}" srcId="{A06FB0EE-D715-422F-9EC2-498BC0FB0044}" destId="{8ACCA929-C842-4712-B2E8-75023ECC0804}" srcOrd="6" destOrd="0" parTransId="{A3ACF184-3D15-459A-901E-D7996432FB2E}" sibTransId="{38EBAC3D-3054-40DE-8C1E-404ECD17CA58}"/>
    <dgm:cxn modelId="{656C13CA-64F9-4DB6-AA2D-DCA52AD914E8}" srcId="{A06FB0EE-D715-422F-9EC2-498BC0FB0044}" destId="{38DA4E7B-9BEF-4643-8EA8-C78C4B8C2A35}" srcOrd="5" destOrd="0" parTransId="{745D566E-B3EA-4842-89B4-EB686B3ED4AA}" sibTransId="{460A591E-0B13-4AC9-B95D-CEAE3E3AB055}"/>
    <dgm:cxn modelId="{F12BC35A-5211-4D54-BF86-1644E85D2E68}" type="presOf" srcId="{8ACCA929-C842-4712-B2E8-75023ECC0804}" destId="{EE8449D3-3B57-4D8A-A5D1-35E254D4A851}" srcOrd="0" destOrd="0" presId="urn:microsoft.com/office/officeart/2008/layout/LinedList"/>
    <dgm:cxn modelId="{F7E15CFD-9DB9-4E0D-A7D3-75CFB36C32E8}" srcId="{A06FB0EE-D715-422F-9EC2-498BC0FB0044}" destId="{A425F9D3-2FE8-47D7-B0D1-E13E249D63E1}" srcOrd="1" destOrd="0" parTransId="{0888DD00-B51C-49A0-A0C8-E6AAF0D737E1}" sibTransId="{A4AD5A7A-FA0E-4419-B8B1-48487796C0FE}"/>
    <dgm:cxn modelId="{6820EBC6-E1C0-4DAA-91A7-1F6B39DC37D2}" type="presOf" srcId="{38DA4E7B-9BEF-4643-8EA8-C78C4B8C2A35}" destId="{9190A7F9-11A6-4B33-9238-86F6AA62856F}" srcOrd="0" destOrd="0" presId="urn:microsoft.com/office/officeart/2008/layout/LinedList"/>
    <dgm:cxn modelId="{FC391270-233F-447D-82A1-99F6576FBC88}" srcId="{426E02EA-16EF-4514-AC1F-7B1D65A81AEA}" destId="{A06FB0EE-D715-422F-9EC2-498BC0FB0044}" srcOrd="0" destOrd="0" parTransId="{52BD85D4-763B-4433-BD55-6A756F597EEC}" sibTransId="{631BFE71-1E43-4865-BA9A-0A699189939D}"/>
    <dgm:cxn modelId="{D402F3CE-E55D-4670-8A42-A2A2CFFF2D2A}" type="presOf" srcId="{426E02EA-16EF-4514-AC1F-7B1D65A81AEA}" destId="{FAB8887B-D84A-459D-8A66-897018483B42}" srcOrd="0" destOrd="0" presId="urn:microsoft.com/office/officeart/2008/layout/LinedList"/>
    <dgm:cxn modelId="{C68D41E4-6239-40FC-ADF0-ED0213772D43}" type="presOf" srcId="{DB81F8C7-257F-4681-AF29-31D166CC80B8}" destId="{30E45D5E-C3D1-4960-BED5-12173D961380}" srcOrd="0" destOrd="0" presId="urn:microsoft.com/office/officeart/2008/layout/LinedList"/>
    <dgm:cxn modelId="{7163BA6C-DCEC-4F4A-890C-FE8220454A25}" srcId="{A06FB0EE-D715-422F-9EC2-498BC0FB0044}" destId="{B39C4091-4925-4E09-AB1B-6B8E5E4C61C2}" srcOrd="3" destOrd="0" parTransId="{273903F5-CD84-4950-8A05-812C5EDB8B0A}" sibTransId="{7344801E-3B95-4CAB-BEC3-0E83CD27F1D4}"/>
    <dgm:cxn modelId="{FB87C8FB-5BA7-4B0B-811E-987E7BCF05F7}" type="presOf" srcId="{B39C4091-4925-4E09-AB1B-6B8E5E4C61C2}" destId="{942471CA-3B7F-4DC5-B8A9-E0AF5D940E05}" srcOrd="0" destOrd="0" presId="urn:microsoft.com/office/officeart/2008/layout/LinedList"/>
    <dgm:cxn modelId="{F0ABB5C4-FC1E-49ED-8D27-370C2CF413D7}" type="presOf" srcId="{A425F9D3-2FE8-47D7-B0D1-E13E249D63E1}" destId="{123D6741-F8F1-4129-A80C-9B8C4CF9B1E9}" srcOrd="0" destOrd="0" presId="urn:microsoft.com/office/officeart/2008/layout/LinedList"/>
    <dgm:cxn modelId="{5058F4F0-A884-4A21-B197-F1555470A8EA}" type="presOf" srcId="{6B3F9728-98F9-4B1A-8581-A3B40B736BCB}" destId="{29772E5C-3D35-40DE-A54F-6E70416C094D}" srcOrd="0" destOrd="0" presId="urn:microsoft.com/office/officeart/2008/layout/LinedList"/>
    <dgm:cxn modelId="{1230F919-D21B-4B47-A4A5-0A769D84CD65}" srcId="{A06FB0EE-D715-422F-9EC2-498BC0FB0044}" destId="{6B3F9728-98F9-4B1A-8581-A3B40B736BCB}" srcOrd="7" destOrd="0" parTransId="{4A480CF4-982A-4A29-AEA4-CFE9ED23BB1D}" sibTransId="{C77D616F-D1FC-4F96-842F-4D91026E326F}"/>
    <dgm:cxn modelId="{2DAFB14B-6615-4395-A77C-769009EC7F61}" type="presOf" srcId="{CEBE15F1-6AD7-4C3B-B274-F27417DE3F9C}" destId="{56C85705-87EA-425F-BB77-2F36A21F3284}" srcOrd="0" destOrd="0" presId="urn:microsoft.com/office/officeart/2008/layout/LinedList"/>
    <dgm:cxn modelId="{19F161F9-CDD1-43B8-99E9-9AEE2330B391}" type="presOf" srcId="{A06FB0EE-D715-422F-9EC2-498BC0FB0044}" destId="{079C3F77-0903-4E41-ADA0-6BB23E9C42EE}" srcOrd="0" destOrd="0" presId="urn:microsoft.com/office/officeart/2008/layout/LinedList"/>
    <dgm:cxn modelId="{E805B4F9-9973-40DA-A0E9-A535B02DB196}" srcId="{A06FB0EE-D715-422F-9EC2-498BC0FB0044}" destId="{F358CBAF-C17B-486A-BD0A-C17CF978E333}" srcOrd="4" destOrd="0" parTransId="{3BA600C8-8A55-483A-89B9-DC4B9E995404}" sibTransId="{A0ABB3F9-B08B-485E-86EC-6D563127A6AF}"/>
    <dgm:cxn modelId="{EF35F5EE-F6E4-4FFF-AC88-70A7743320BF}" type="presParOf" srcId="{FAB8887B-D84A-459D-8A66-897018483B42}" destId="{0E8B9C14-669E-486E-B426-CDC79B217807}" srcOrd="0" destOrd="0" presId="urn:microsoft.com/office/officeart/2008/layout/LinedList"/>
    <dgm:cxn modelId="{B99C3737-8387-497D-A531-22D040FC806E}" type="presParOf" srcId="{FAB8887B-D84A-459D-8A66-897018483B42}" destId="{66A057C0-75A6-4C76-BCBC-F5AF9B064B77}" srcOrd="1" destOrd="0" presId="urn:microsoft.com/office/officeart/2008/layout/LinedList"/>
    <dgm:cxn modelId="{0BC95727-9E76-4A83-98D9-0532CA359A1E}" type="presParOf" srcId="{66A057C0-75A6-4C76-BCBC-F5AF9B064B77}" destId="{079C3F77-0903-4E41-ADA0-6BB23E9C42EE}" srcOrd="0" destOrd="0" presId="urn:microsoft.com/office/officeart/2008/layout/LinedList"/>
    <dgm:cxn modelId="{6F34CE68-B65A-4C52-96BA-600AC8A2DCEE}" type="presParOf" srcId="{66A057C0-75A6-4C76-BCBC-F5AF9B064B77}" destId="{E48572D3-1885-4949-B1AF-9CB8BEED99F5}" srcOrd="1" destOrd="0" presId="urn:microsoft.com/office/officeart/2008/layout/LinedList"/>
    <dgm:cxn modelId="{3C74982F-98DA-46B7-8462-C1F0F43AF0AB}" type="presParOf" srcId="{E48572D3-1885-4949-B1AF-9CB8BEED99F5}" destId="{6383F105-177C-4810-933F-0A7E97A3A412}" srcOrd="0" destOrd="0" presId="urn:microsoft.com/office/officeart/2008/layout/LinedList"/>
    <dgm:cxn modelId="{7EA98CC3-EB0B-4FF6-9108-C3A840BE678A}" type="presParOf" srcId="{E48572D3-1885-4949-B1AF-9CB8BEED99F5}" destId="{230990B8-6080-44B7-B6C9-474F9E66C72E}" srcOrd="1" destOrd="0" presId="urn:microsoft.com/office/officeart/2008/layout/LinedList"/>
    <dgm:cxn modelId="{03EED463-C03A-4DB5-BBC8-99B806DE6072}" type="presParOf" srcId="{230990B8-6080-44B7-B6C9-474F9E66C72E}" destId="{835077E4-AEB0-4E2B-B31C-164FC47069EC}" srcOrd="0" destOrd="0" presId="urn:microsoft.com/office/officeart/2008/layout/LinedList"/>
    <dgm:cxn modelId="{C158EC72-8887-402A-835D-5D5EE37ED2DB}" type="presParOf" srcId="{230990B8-6080-44B7-B6C9-474F9E66C72E}" destId="{30E45D5E-C3D1-4960-BED5-12173D961380}" srcOrd="1" destOrd="0" presId="urn:microsoft.com/office/officeart/2008/layout/LinedList"/>
    <dgm:cxn modelId="{EA7BED19-F022-4BF4-B81A-96A3EE42EEFD}" type="presParOf" srcId="{230990B8-6080-44B7-B6C9-474F9E66C72E}" destId="{26E86C57-52BB-4454-9214-3D240080FD38}" srcOrd="2" destOrd="0" presId="urn:microsoft.com/office/officeart/2008/layout/LinedList"/>
    <dgm:cxn modelId="{58A3C50A-EFCD-49B1-AAB9-116EDAA109DE}" type="presParOf" srcId="{E48572D3-1885-4949-B1AF-9CB8BEED99F5}" destId="{5F7656CF-4D61-4996-87A9-1E92128C468A}" srcOrd="2" destOrd="0" presId="urn:microsoft.com/office/officeart/2008/layout/LinedList"/>
    <dgm:cxn modelId="{85818B72-2299-47A7-B98E-BFFB94631346}" type="presParOf" srcId="{E48572D3-1885-4949-B1AF-9CB8BEED99F5}" destId="{FAA340E2-0D8D-4509-9F74-29BDF86D1BEE}" srcOrd="3" destOrd="0" presId="urn:microsoft.com/office/officeart/2008/layout/LinedList"/>
    <dgm:cxn modelId="{0CCAC91A-D59D-4A85-9FD2-7788C14DA88B}" type="presParOf" srcId="{E48572D3-1885-4949-B1AF-9CB8BEED99F5}" destId="{88571A8B-04EB-4FFE-9D9F-1FECEFD4DF2C}" srcOrd="4" destOrd="0" presId="urn:microsoft.com/office/officeart/2008/layout/LinedList"/>
    <dgm:cxn modelId="{1E54FEC8-EE53-4C98-8A05-55EB5E001FE7}" type="presParOf" srcId="{88571A8B-04EB-4FFE-9D9F-1FECEFD4DF2C}" destId="{584FAA4E-0AD6-46C2-A40F-0A447547A74E}" srcOrd="0" destOrd="0" presId="urn:microsoft.com/office/officeart/2008/layout/LinedList"/>
    <dgm:cxn modelId="{D3E5660B-2A81-4527-B28C-264E741B9220}" type="presParOf" srcId="{88571A8B-04EB-4FFE-9D9F-1FECEFD4DF2C}" destId="{123D6741-F8F1-4129-A80C-9B8C4CF9B1E9}" srcOrd="1" destOrd="0" presId="urn:microsoft.com/office/officeart/2008/layout/LinedList"/>
    <dgm:cxn modelId="{EE137756-3D24-498B-A428-9C7850B4C909}" type="presParOf" srcId="{88571A8B-04EB-4FFE-9D9F-1FECEFD4DF2C}" destId="{F1B92FFF-6446-41B1-A640-5941EEB5E5F5}" srcOrd="2" destOrd="0" presId="urn:microsoft.com/office/officeart/2008/layout/LinedList"/>
    <dgm:cxn modelId="{B7C52564-2B53-405F-92F7-E0ED786B7ACF}" type="presParOf" srcId="{E48572D3-1885-4949-B1AF-9CB8BEED99F5}" destId="{C9837699-08DC-4435-AD1D-35AC0115FAB4}" srcOrd="5" destOrd="0" presId="urn:microsoft.com/office/officeart/2008/layout/LinedList"/>
    <dgm:cxn modelId="{FBDE3674-C4E8-4ED9-88BC-63AD7CB37D51}" type="presParOf" srcId="{E48572D3-1885-4949-B1AF-9CB8BEED99F5}" destId="{80F6AC2A-D204-4C17-8F8B-7A662DAC42C1}" srcOrd="6" destOrd="0" presId="urn:microsoft.com/office/officeart/2008/layout/LinedList"/>
    <dgm:cxn modelId="{E65BAAFE-CDE9-40FB-92BD-83B8F1335E93}" type="presParOf" srcId="{E48572D3-1885-4949-B1AF-9CB8BEED99F5}" destId="{BD85C8A9-B1D3-4012-A084-4F83B8BABB45}" srcOrd="7" destOrd="0" presId="urn:microsoft.com/office/officeart/2008/layout/LinedList"/>
    <dgm:cxn modelId="{F2118CEA-C722-4F8B-B5E3-FF395A2F84FA}" type="presParOf" srcId="{BD85C8A9-B1D3-4012-A084-4F83B8BABB45}" destId="{591D73D3-5092-495F-9927-A78AD3C0C92D}" srcOrd="0" destOrd="0" presId="urn:microsoft.com/office/officeart/2008/layout/LinedList"/>
    <dgm:cxn modelId="{AB8F95EC-51CE-4C86-B816-7732B0B9E954}" type="presParOf" srcId="{BD85C8A9-B1D3-4012-A084-4F83B8BABB45}" destId="{56C85705-87EA-425F-BB77-2F36A21F3284}" srcOrd="1" destOrd="0" presId="urn:microsoft.com/office/officeart/2008/layout/LinedList"/>
    <dgm:cxn modelId="{16E37E86-CF3E-4083-8018-14B2B7F96F8D}" type="presParOf" srcId="{BD85C8A9-B1D3-4012-A084-4F83B8BABB45}" destId="{E1807FC0-29FB-49A2-8F79-3D942669B9BB}" srcOrd="2" destOrd="0" presId="urn:microsoft.com/office/officeart/2008/layout/LinedList"/>
    <dgm:cxn modelId="{0E0A3692-BDFE-4870-BCB6-A381176048E1}" type="presParOf" srcId="{E48572D3-1885-4949-B1AF-9CB8BEED99F5}" destId="{B653BD9D-D207-4B8C-BA32-19119C5F2F1C}" srcOrd="8" destOrd="0" presId="urn:microsoft.com/office/officeart/2008/layout/LinedList"/>
    <dgm:cxn modelId="{491113B3-4367-4103-AB1F-AE7268F6546F}" type="presParOf" srcId="{E48572D3-1885-4949-B1AF-9CB8BEED99F5}" destId="{040C94B7-33F0-46C2-A5EB-6B034228DADA}" srcOrd="9" destOrd="0" presId="urn:microsoft.com/office/officeart/2008/layout/LinedList"/>
    <dgm:cxn modelId="{893445F5-0073-4F25-A638-A2AC586D8F9A}" type="presParOf" srcId="{E48572D3-1885-4949-B1AF-9CB8BEED99F5}" destId="{4F29BBC1-EB53-4110-A65F-B79C7C4D608A}" srcOrd="10" destOrd="0" presId="urn:microsoft.com/office/officeart/2008/layout/LinedList"/>
    <dgm:cxn modelId="{32099A33-EE82-4BFD-9672-D77C672E60F6}" type="presParOf" srcId="{4F29BBC1-EB53-4110-A65F-B79C7C4D608A}" destId="{19A4B2F2-5DB6-4740-8E44-EC9224ECEE61}" srcOrd="0" destOrd="0" presId="urn:microsoft.com/office/officeart/2008/layout/LinedList"/>
    <dgm:cxn modelId="{EA3D88FC-0E26-45DB-A623-5DED25D7A299}" type="presParOf" srcId="{4F29BBC1-EB53-4110-A65F-B79C7C4D608A}" destId="{942471CA-3B7F-4DC5-B8A9-E0AF5D940E05}" srcOrd="1" destOrd="0" presId="urn:microsoft.com/office/officeart/2008/layout/LinedList"/>
    <dgm:cxn modelId="{46B5E2B0-25CC-43AF-814F-FEE1D06CABE3}" type="presParOf" srcId="{4F29BBC1-EB53-4110-A65F-B79C7C4D608A}" destId="{095EC590-3946-4E8E-96B9-AF03F7208141}" srcOrd="2" destOrd="0" presId="urn:microsoft.com/office/officeart/2008/layout/LinedList"/>
    <dgm:cxn modelId="{77C540C8-D4CF-43CB-BCE9-E8DBD1B19E2F}" type="presParOf" srcId="{E48572D3-1885-4949-B1AF-9CB8BEED99F5}" destId="{CECBC1DD-782C-4D6A-9505-C41D842974E2}" srcOrd="11" destOrd="0" presId="urn:microsoft.com/office/officeart/2008/layout/LinedList"/>
    <dgm:cxn modelId="{ADA89BB8-8ED3-41C8-B8CA-7F5D040511FD}" type="presParOf" srcId="{E48572D3-1885-4949-B1AF-9CB8BEED99F5}" destId="{B9832671-73FA-4A1F-BDA2-A59052D11E98}" srcOrd="12" destOrd="0" presId="urn:microsoft.com/office/officeart/2008/layout/LinedList"/>
    <dgm:cxn modelId="{ADF69928-D1E3-4D75-B849-EC35A6915132}" type="presParOf" srcId="{E48572D3-1885-4949-B1AF-9CB8BEED99F5}" destId="{E30173E5-5AC3-4B0B-9AC5-E1CD3C34E20D}" srcOrd="13" destOrd="0" presId="urn:microsoft.com/office/officeart/2008/layout/LinedList"/>
    <dgm:cxn modelId="{0CDFD23A-ED06-44B6-B60E-59EE5880561B}" type="presParOf" srcId="{E30173E5-5AC3-4B0B-9AC5-E1CD3C34E20D}" destId="{7B099142-A347-451E-BEA2-0E84F31FB267}" srcOrd="0" destOrd="0" presId="urn:microsoft.com/office/officeart/2008/layout/LinedList"/>
    <dgm:cxn modelId="{60D4DC9C-B2B4-4A31-A9D3-6F4A23E8662C}" type="presParOf" srcId="{E30173E5-5AC3-4B0B-9AC5-E1CD3C34E20D}" destId="{56AE69C8-BF99-494C-BBF9-93EF0A1A308C}" srcOrd="1" destOrd="0" presId="urn:microsoft.com/office/officeart/2008/layout/LinedList"/>
    <dgm:cxn modelId="{1684C845-AF3E-4FB0-8E96-29D1C59E4DD5}" type="presParOf" srcId="{E30173E5-5AC3-4B0B-9AC5-E1CD3C34E20D}" destId="{AD60DFE9-C5BA-4271-B2CD-3801870D0793}" srcOrd="2" destOrd="0" presId="urn:microsoft.com/office/officeart/2008/layout/LinedList"/>
    <dgm:cxn modelId="{506E7A5F-747A-4C42-9A49-E1FEDBE2636C}" type="presParOf" srcId="{E48572D3-1885-4949-B1AF-9CB8BEED99F5}" destId="{28990EF6-9631-420A-A920-1512D6359447}" srcOrd="14" destOrd="0" presId="urn:microsoft.com/office/officeart/2008/layout/LinedList"/>
    <dgm:cxn modelId="{ABB2DCFE-22BF-40B9-8CA7-DD86315F09CF}" type="presParOf" srcId="{E48572D3-1885-4949-B1AF-9CB8BEED99F5}" destId="{39AE2327-30A8-4820-B403-F66FB690307C}" srcOrd="15" destOrd="0" presId="urn:microsoft.com/office/officeart/2008/layout/LinedList"/>
    <dgm:cxn modelId="{6636A693-BC7A-46F3-95F7-7CDC947923BF}" type="presParOf" srcId="{E48572D3-1885-4949-B1AF-9CB8BEED99F5}" destId="{844F676E-1C75-4DC7-A0DB-C45DD0218DB3}" srcOrd="16" destOrd="0" presId="urn:microsoft.com/office/officeart/2008/layout/LinedList"/>
    <dgm:cxn modelId="{AF65F922-EC9C-4ACE-A6CA-CAD9AA7FD4A4}" type="presParOf" srcId="{844F676E-1C75-4DC7-A0DB-C45DD0218DB3}" destId="{5AA7BED6-D27B-411C-9C77-5C3AC8A86050}" srcOrd="0" destOrd="0" presId="urn:microsoft.com/office/officeart/2008/layout/LinedList"/>
    <dgm:cxn modelId="{08412780-ECD4-4235-A29D-B5D946063396}" type="presParOf" srcId="{844F676E-1C75-4DC7-A0DB-C45DD0218DB3}" destId="{9190A7F9-11A6-4B33-9238-86F6AA62856F}" srcOrd="1" destOrd="0" presId="urn:microsoft.com/office/officeart/2008/layout/LinedList"/>
    <dgm:cxn modelId="{F1E6B183-F085-46D5-B243-79CBC22265CE}" type="presParOf" srcId="{844F676E-1C75-4DC7-A0DB-C45DD0218DB3}" destId="{26A35E10-9AC6-4805-9CA2-0F071BF2487D}" srcOrd="2" destOrd="0" presId="urn:microsoft.com/office/officeart/2008/layout/LinedList"/>
    <dgm:cxn modelId="{CC44BB21-CF22-4A50-87A9-57FFC9DC1ED8}" type="presParOf" srcId="{E48572D3-1885-4949-B1AF-9CB8BEED99F5}" destId="{9D160DED-EEC8-4FB4-A028-81D8509F9FC4}" srcOrd="17" destOrd="0" presId="urn:microsoft.com/office/officeart/2008/layout/LinedList"/>
    <dgm:cxn modelId="{3093C71F-1CD4-40E3-A225-13B9622BD158}" type="presParOf" srcId="{E48572D3-1885-4949-B1AF-9CB8BEED99F5}" destId="{F522211D-EFD8-459A-8019-BEADF30F7319}" srcOrd="18" destOrd="0" presId="urn:microsoft.com/office/officeart/2008/layout/LinedList"/>
    <dgm:cxn modelId="{BF2A213F-5A18-41C0-A189-A8783FF4722B}" type="presParOf" srcId="{E48572D3-1885-4949-B1AF-9CB8BEED99F5}" destId="{33EB7C04-FC3C-4A1F-9174-0DC5300850D4}" srcOrd="19" destOrd="0" presId="urn:microsoft.com/office/officeart/2008/layout/LinedList"/>
    <dgm:cxn modelId="{B2F2FF8A-7495-43B4-BDF9-C28E3E0E428D}" type="presParOf" srcId="{33EB7C04-FC3C-4A1F-9174-0DC5300850D4}" destId="{745229B3-B09D-4822-80E4-D7E7C8E2658A}" srcOrd="0" destOrd="0" presId="urn:microsoft.com/office/officeart/2008/layout/LinedList"/>
    <dgm:cxn modelId="{192F72B3-37B3-4DCE-8BB8-EF2AF4E8EAD7}" type="presParOf" srcId="{33EB7C04-FC3C-4A1F-9174-0DC5300850D4}" destId="{EE8449D3-3B57-4D8A-A5D1-35E254D4A851}" srcOrd="1" destOrd="0" presId="urn:microsoft.com/office/officeart/2008/layout/LinedList"/>
    <dgm:cxn modelId="{9E55643D-E943-40E1-BB72-E7301F6476EC}" type="presParOf" srcId="{33EB7C04-FC3C-4A1F-9174-0DC5300850D4}" destId="{83404F6E-4CE7-4D94-9902-35CC0EEB88EE}" srcOrd="2" destOrd="0" presId="urn:microsoft.com/office/officeart/2008/layout/LinedList"/>
    <dgm:cxn modelId="{9A4EA99B-1B05-4A1E-89A0-AAFB4BF586CB}" type="presParOf" srcId="{E48572D3-1885-4949-B1AF-9CB8BEED99F5}" destId="{8A2A2BF9-8034-4F1F-8E51-7F86184A8393}" srcOrd="20" destOrd="0" presId="urn:microsoft.com/office/officeart/2008/layout/LinedList"/>
    <dgm:cxn modelId="{91002C95-1A82-42CB-8B4A-37EE2A5BD857}" type="presParOf" srcId="{E48572D3-1885-4949-B1AF-9CB8BEED99F5}" destId="{123678D0-9695-4084-B44E-17268D2B1397}" srcOrd="21" destOrd="0" presId="urn:microsoft.com/office/officeart/2008/layout/LinedList"/>
    <dgm:cxn modelId="{D9BF9501-B586-473D-BF4F-71E094B88A44}" type="presParOf" srcId="{E48572D3-1885-4949-B1AF-9CB8BEED99F5}" destId="{E1A1366E-D92F-457D-A4F7-0B3B5AC49814}" srcOrd="22" destOrd="0" presId="urn:microsoft.com/office/officeart/2008/layout/LinedList"/>
    <dgm:cxn modelId="{CA18E34E-9381-4059-941C-CFD799AEFB43}" type="presParOf" srcId="{E1A1366E-D92F-457D-A4F7-0B3B5AC49814}" destId="{0E756191-2587-4D27-9149-31876B280D0C}" srcOrd="0" destOrd="0" presId="urn:microsoft.com/office/officeart/2008/layout/LinedList"/>
    <dgm:cxn modelId="{5A8AE3C8-59AC-465C-B8DB-E9713F766A52}" type="presParOf" srcId="{E1A1366E-D92F-457D-A4F7-0B3B5AC49814}" destId="{29772E5C-3D35-40DE-A54F-6E70416C094D}" srcOrd="1" destOrd="0" presId="urn:microsoft.com/office/officeart/2008/layout/LinedList"/>
    <dgm:cxn modelId="{C94A1D23-9881-4126-ADCB-57C701089602}" type="presParOf" srcId="{E1A1366E-D92F-457D-A4F7-0B3B5AC49814}" destId="{FDBA2E44-7649-4539-8AD5-AD3E67075226}" srcOrd="2" destOrd="0" presId="urn:microsoft.com/office/officeart/2008/layout/LinedList"/>
    <dgm:cxn modelId="{91011AB5-161C-4A57-B773-BC5B9A379297}" type="presParOf" srcId="{E48572D3-1885-4949-B1AF-9CB8BEED99F5}" destId="{ED453B00-1CAB-4984-89E1-3FEBE3440977}" srcOrd="23" destOrd="0" presId="urn:microsoft.com/office/officeart/2008/layout/LinedList"/>
    <dgm:cxn modelId="{5DB8C6DD-7648-4007-83B1-F0FC1FF6027B}" type="presParOf" srcId="{E48572D3-1885-4949-B1AF-9CB8BEED99F5}" destId="{5E48B16A-B430-4341-9A9A-F321212B61B8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69E25D-9FFD-4C05-A427-AF938AD7CC76}" type="doc">
      <dgm:prSet loTypeId="urn:microsoft.com/office/officeart/2005/8/layout/radial6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fr-FR"/>
        </a:p>
      </dgm:t>
    </dgm:pt>
    <dgm:pt modelId="{941FA935-0884-49E6-BE7D-C31E24E1654A}">
      <dgm:prSet phldrT="[Texte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/>
          <a:r>
            <a:rPr lang="fr-FR" sz="2000" b="1" kern="1200" dirty="0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rPr>
            <a:t>Ce qu’est le Chef d’</a:t>
          </a:r>
          <a:r>
            <a:rPr lang="x-none" sz="2000" b="1" kern="1200" dirty="0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rPr>
            <a:t>œuvre</a:t>
          </a:r>
          <a:endParaRPr lang="fr-FR" sz="2000" b="1" kern="1200" dirty="0">
            <a:solidFill>
              <a:schemeClr val="accent6">
                <a:lumMod val="50000"/>
              </a:schemeClr>
            </a:solidFill>
            <a:latin typeface="+mn-lt"/>
            <a:ea typeface="+mn-ea"/>
            <a:cs typeface="+mn-cs"/>
          </a:endParaRPr>
        </a:p>
      </dgm:t>
    </dgm:pt>
    <dgm:pt modelId="{D1F0940C-B35D-4F22-B7D3-B63A94E26F5D}" type="parTrans" cxnId="{5DEE5133-8DFD-4468-BB74-6CB692A9017A}">
      <dgm:prSet/>
      <dgm:spPr/>
      <dgm:t>
        <a:bodyPr/>
        <a:lstStyle/>
        <a:p>
          <a:pPr algn="ctr"/>
          <a:endParaRPr lang="fr-FR"/>
        </a:p>
      </dgm:t>
    </dgm:pt>
    <dgm:pt modelId="{2C62A86B-918F-426E-9DAC-47B5CCCE050B}" type="sibTrans" cxnId="{5DEE5133-8DFD-4468-BB74-6CB692A9017A}">
      <dgm:prSet/>
      <dgm:spPr/>
      <dgm:t>
        <a:bodyPr/>
        <a:lstStyle/>
        <a:p>
          <a:pPr algn="ctr"/>
          <a:endParaRPr lang="fr-FR"/>
        </a:p>
      </dgm:t>
    </dgm:pt>
    <dgm:pt modelId="{3D3C99C7-E7B4-42EE-9173-6B33A2927276}">
      <dgm:prSet phldrT="[Texte]" custT="1"/>
      <dgm:spPr/>
      <dgm:t>
        <a:bodyPr/>
        <a:lstStyle/>
        <a:p>
          <a:pPr algn="ctr"/>
          <a:r>
            <a:rPr lang="fr-FR" sz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réalisation concrète </a:t>
          </a:r>
          <a:endParaRPr lang="fr-FR" sz="1200" dirty="0"/>
        </a:p>
      </dgm:t>
    </dgm:pt>
    <dgm:pt modelId="{98053776-89CE-4B30-9FB4-6A52582E70F9}" type="parTrans" cxnId="{A897721C-877F-434E-BA5E-DBC4147E8DDA}">
      <dgm:prSet/>
      <dgm:spPr/>
      <dgm:t>
        <a:bodyPr/>
        <a:lstStyle/>
        <a:p>
          <a:pPr algn="ctr"/>
          <a:endParaRPr lang="fr-FR"/>
        </a:p>
      </dgm:t>
    </dgm:pt>
    <dgm:pt modelId="{0D137377-9CAB-4857-888C-122D9C41E155}" type="sibTrans" cxnId="{A897721C-877F-434E-BA5E-DBC4147E8DDA}">
      <dgm:prSet/>
      <dgm:spPr/>
      <dgm:t>
        <a:bodyPr/>
        <a:lstStyle/>
        <a:p>
          <a:pPr algn="ctr"/>
          <a:endParaRPr lang="fr-FR"/>
        </a:p>
      </dgm:t>
    </dgm:pt>
    <dgm:pt modelId="{A1402C94-ED23-42EA-A894-231739D64C7E}">
      <dgm:prSet phldrT="[Texte]" custT="1"/>
      <dgm:spPr/>
      <dgm:t>
        <a:bodyPr/>
        <a:lstStyle/>
        <a:p>
          <a:pPr algn="ctr"/>
          <a:r>
            <a:rPr lang="fr-FR" sz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projet pluridisciplinaire collaboratif </a:t>
          </a:r>
          <a:endParaRPr lang="fr-FR" sz="1200" dirty="0"/>
        </a:p>
      </dgm:t>
    </dgm:pt>
    <dgm:pt modelId="{7D03C502-83A7-4C8E-A146-72BCF1AD719A}" type="parTrans" cxnId="{A1F2CB76-8E9D-4C94-AD28-B47342DCD431}">
      <dgm:prSet/>
      <dgm:spPr/>
      <dgm:t>
        <a:bodyPr/>
        <a:lstStyle/>
        <a:p>
          <a:pPr algn="ctr"/>
          <a:endParaRPr lang="fr-FR"/>
        </a:p>
      </dgm:t>
    </dgm:pt>
    <dgm:pt modelId="{958DDF9A-337B-442E-97AC-0E9521C4EED3}" type="sibTrans" cxnId="{A1F2CB76-8E9D-4C94-AD28-B47342DCD431}">
      <dgm:prSet/>
      <dgm:spPr/>
      <dgm:t>
        <a:bodyPr/>
        <a:lstStyle/>
        <a:p>
          <a:pPr algn="ctr"/>
          <a:endParaRPr lang="fr-FR"/>
        </a:p>
      </dgm:t>
    </dgm:pt>
    <dgm:pt modelId="{FAD60979-A31E-46D7-B490-0277760F12FB}">
      <dgm:prSet phldrT="[Texte]" custT="1"/>
      <dgm:spPr/>
      <dgm:t>
        <a:bodyPr/>
        <a:lstStyle/>
        <a:p>
          <a:pPr algn="ctr"/>
          <a:r>
            <a:rPr lang="fr-FR" sz="1200" dirty="0" smtClean="0"/>
            <a:t>CAP </a:t>
          </a:r>
        </a:p>
        <a:p>
          <a:pPr algn="ctr"/>
          <a:r>
            <a:rPr lang="fr-FR" sz="1200" dirty="0" smtClean="0"/>
            <a:t>_</a:t>
          </a:r>
        </a:p>
        <a:p>
          <a:pPr algn="ctr"/>
          <a:r>
            <a:rPr lang="fr-FR" sz="1200" dirty="0" smtClean="0"/>
            <a:t> Bac Pro</a:t>
          </a:r>
          <a:endParaRPr lang="fr-FR" sz="1200" dirty="0"/>
        </a:p>
      </dgm:t>
    </dgm:pt>
    <dgm:pt modelId="{AFAD7E6D-58EF-4B13-B9D3-4DE99227DA43}" type="parTrans" cxnId="{76B79A94-032D-4FD8-9897-907AF284691E}">
      <dgm:prSet/>
      <dgm:spPr/>
      <dgm:t>
        <a:bodyPr/>
        <a:lstStyle/>
        <a:p>
          <a:pPr algn="ctr"/>
          <a:endParaRPr lang="fr-FR"/>
        </a:p>
      </dgm:t>
    </dgm:pt>
    <dgm:pt modelId="{A7DD772A-D302-488A-A620-194EB842B141}" type="sibTrans" cxnId="{76B79A94-032D-4FD8-9897-907AF284691E}">
      <dgm:prSet/>
      <dgm:spPr/>
      <dgm:t>
        <a:bodyPr/>
        <a:lstStyle/>
        <a:p>
          <a:pPr algn="ctr"/>
          <a:endParaRPr lang="fr-FR"/>
        </a:p>
      </dgm:t>
    </dgm:pt>
    <dgm:pt modelId="{ADBD5704-1F28-426F-A3BF-B0C4B58E6D5F}">
      <dgm:prSet phldrT="[Texte]" custT="1"/>
      <dgm:spPr/>
      <dgm:t>
        <a:bodyPr/>
        <a:lstStyle/>
        <a:p>
          <a:pPr algn="ctr"/>
          <a:r>
            <a:rPr lang="fr-FR" sz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expériences acquises </a:t>
          </a:r>
        </a:p>
        <a:p>
          <a:pPr algn="ctr"/>
          <a:r>
            <a:rPr lang="fr-FR" sz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lycée / PFMP</a:t>
          </a:r>
          <a:endParaRPr lang="fr-FR" sz="1200" dirty="0"/>
        </a:p>
      </dgm:t>
    </dgm:pt>
    <dgm:pt modelId="{EE2F80D6-71EB-43FA-BB51-7AEFA2B960E5}" type="parTrans" cxnId="{CB17793B-A548-4701-8D28-11989A489FE3}">
      <dgm:prSet/>
      <dgm:spPr/>
      <dgm:t>
        <a:bodyPr/>
        <a:lstStyle/>
        <a:p>
          <a:pPr algn="ctr"/>
          <a:endParaRPr lang="fr-FR"/>
        </a:p>
      </dgm:t>
    </dgm:pt>
    <dgm:pt modelId="{AB70B7CC-6B98-4569-9A5B-D6B2E894BE81}" type="sibTrans" cxnId="{CB17793B-A548-4701-8D28-11989A489FE3}">
      <dgm:prSet/>
      <dgm:spPr/>
      <dgm:t>
        <a:bodyPr/>
        <a:lstStyle/>
        <a:p>
          <a:pPr algn="ctr"/>
          <a:endParaRPr lang="fr-FR"/>
        </a:p>
      </dgm:t>
    </dgm:pt>
    <dgm:pt modelId="{BD195D7F-644A-495D-9FD0-38D710CBBD8D}">
      <dgm:prSet phldrT="[Texte]" custT="1"/>
      <dgm:spPr/>
      <dgm:t>
        <a:bodyPr/>
        <a:lstStyle/>
        <a:p>
          <a:pPr algn="ctr"/>
          <a:r>
            <a:rPr lang="fr-FR" sz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l’acquisition des savoirs et gestes propres à un métier.</a:t>
          </a:r>
          <a:endParaRPr lang="fr-FR" sz="1200" dirty="0"/>
        </a:p>
      </dgm:t>
    </dgm:pt>
    <dgm:pt modelId="{C5FFC6EF-6278-42BF-BD74-9C1A245BFB0A}" type="parTrans" cxnId="{6903C704-26C4-448B-BDC6-74B970BD76FC}">
      <dgm:prSet/>
      <dgm:spPr/>
      <dgm:t>
        <a:bodyPr/>
        <a:lstStyle/>
        <a:p>
          <a:pPr algn="ctr"/>
          <a:endParaRPr lang="fr-FR"/>
        </a:p>
      </dgm:t>
    </dgm:pt>
    <dgm:pt modelId="{28049DDD-1E4A-4585-9515-5A62A5B7E8B9}" type="sibTrans" cxnId="{6903C704-26C4-448B-BDC6-74B970BD76FC}">
      <dgm:prSet/>
      <dgm:spPr/>
      <dgm:t>
        <a:bodyPr/>
        <a:lstStyle/>
        <a:p>
          <a:pPr algn="ctr"/>
          <a:endParaRPr lang="fr-FR"/>
        </a:p>
      </dgm:t>
    </dgm:pt>
    <dgm:pt modelId="{E212119E-5005-4430-8A5B-F3184184DF4A}">
      <dgm:prSet custT="1"/>
      <dgm:spPr/>
      <dgm:t>
        <a:bodyPr/>
        <a:lstStyle/>
        <a:p>
          <a:pPr algn="ctr"/>
          <a:r>
            <a:rPr lang="fr-FR" sz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Élève(s)</a:t>
          </a:r>
        </a:p>
        <a:p>
          <a:pPr algn="ctr"/>
          <a:r>
            <a:rPr lang="fr-FR" sz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-</a:t>
          </a:r>
        </a:p>
        <a:p>
          <a:pPr algn="ctr"/>
          <a:r>
            <a:rPr lang="fr-FR" sz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apprenti(s)</a:t>
          </a:r>
          <a:endParaRPr lang="fr-FR" sz="1200" dirty="0"/>
        </a:p>
      </dgm:t>
    </dgm:pt>
    <dgm:pt modelId="{E04F2B3F-8534-431B-A281-34C3F874DB2E}" type="parTrans" cxnId="{ACE5BFE6-20F6-4709-B1A8-82CFA3B45490}">
      <dgm:prSet/>
      <dgm:spPr/>
      <dgm:t>
        <a:bodyPr/>
        <a:lstStyle/>
        <a:p>
          <a:pPr algn="ctr"/>
          <a:endParaRPr lang="fr-FR"/>
        </a:p>
      </dgm:t>
    </dgm:pt>
    <dgm:pt modelId="{A1B12A08-8DBF-4B14-89D1-0E427E5A7F4C}" type="sibTrans" cxnId="{ACE5BFE6-20F6-4709-B1A8-82CFA3B45490}">
      <dgm:prSet/>
      <dgm:spPr/>
      <dgm:t>
        <a:bodyPr/>
        <a:lstStyle/>
        <a:p>
          <a:pPr algn="ctr"/>
          <a:endParaRPr lang="fr-FR"/>
        </a:p>
      </dgm:t>
    </dgm:pt>
    <dgm:pt modelId="{223330D8-8432-4BE6-8DFA-564586A484DD}" type="pres">
      <dgm:prSet presAssocID="{DF69E25D-9FFD-4C05-A427-AF938AD7CC7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9D96F70-182A-4190-8710-B20808A7E8E1}" type="pres">
      <dgm:prSet presAssocID="{941FA935-0884-49E6-BE7D-C31E24E1654A}" presName="centerShape" presStyleLbl="node0" presStyleIdx="0" presStyleCnt="1"/>
      <dgm:spPr/>
      <dgm:t>
        <a:bodyPr/>
        <a:lstStyle/>
        <a:p>
          <a:endParaRPr lang="fr-FR"/>
        </a:p>
      </dgm:t>
    </dgm:pt>
    <dgm:pt modelId="{114CFD1A-B60E-4394-AFF1-F26009A3246A}" type="pres">
      <dgm:prSet presAssocID="{3D3C99C7-E7B4-42EE-9173-6B33A292727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7BE44D-F36B-422D-A480-C4593A2BBFA4}" type="pres">
      <dgm:prSet presAssocID="{3D3C99C7-E7B4-42EE-9173-6B33A2927276}" presName="dummy" presStyleCnt="0"/>
      <dgm:spPr/>
      <dgm:t>
        <a:bodyPr/>
        <a:lstStyle/>
        <a:p>
          <a:endParaRPr lang="fr-FR"/>
        </a:p>
      </dgm:t>
    </dgm:pt>
    <dgm:pt modelId="{980C008F-08DA-41B1-9F79-6D6380A874E1}" type="pres">
      <dgm:prSet presAssocID="{0D137377-9CAB-4857-888C-122D9C41E155}" presName="sibTrans" presStyleLbl="sibTrans2D1" presStyleIdx="0" presStyleCnt="6"/>
      <dgm:spPr/>
      <dgm:t>
        <a:bodyPr/>
        <a:lstStyle/>
        <a:p>
          <a:endParaRPr lang="fr-FR"/>
        </a:p>
      </dgm:t>
    </dgm:pt>
    <dgm:pt modelId="{772D5E23-F045-4703-AD17-9DD2E0AF8652}" type="pres">
      <dgm:prSet presAssocID="{E212119E-5005-4430-8A5B-F3184184DF4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545616-8B05-4F71-B36A-DB9D116674BA}" type="pres">
      <dgm:prSet presAssocID="{E212119E-5005-4430-8A5B-F3184184DF4A}" presName="dummy" presStyleCnt="0"/>
      <dgm:spPr/>
      <dgm:t>
        <a:bodyPr/>
        <a:lstStyle/>
        <a:p>
          <a:endParaRPr lang="fr-FR"/>
        </a:p>
      </dgm:t>
    </dgm:pt>
    <dgm:pt modelId="{AFE57585-4F40-4ACB-B0E0-F4A0E52795A7}" type="pres">
      <dgm:prSet presAssocID="{A1B12A08-8DBF-4B14-89D1-0E427E5A7F4C}" presName="sibTrans" presStyleLbl="sibTrans2D1" presStyleIdx="1" presStyleCnt="6"/>
      <dgm:spPr/>
      <dgm:t>
        <a:bodyPr/>
        <a:lstStyle/>
        <a:p>
          <a:endParaRPr lang="fr-FR"/>
        </a:p>
      </dgm:t>
    </dgm:pt>
    <dgm:pt modelId="{4F37F38B-6395-4E60-BAD7-E9A05F6314FE}" type="pres">
      <dgm:prSet presAssocID="{A1402C94-ED23-42EA-A894-231739D64C7E}" presName="node" presStyleLbl="node1" presStyleIdx="2" presStyleCnt="6" custScaleX="111127" custScaleY="1062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2E78DC-2212-4177-8DFB-BBE752F6A19F}" type="pres">
      <dgm:prSet presAssocID="{A1402C94-ED23-42EA-A894-231739D64C7E}" presName="dummy" presStyleCnt="0"/>
      <dgm:spPr/>
      <dgm:t>
        <a:bodyPr/>
        <a:lstStyle/>
        <a:p>
          <a:endParaRPr lang="fr-FR"/>
        </a:p>
      </dgm:t>
    </dgm:pt>
    <dgm:pt modelId="{766EC116-6549-4EF7-9DA8-D3D8A3FB918D}" type="pres">
      <dgm:prSet presAssocID="{958DDF9A-337B-442E-97AC-0E9521C4EED3}" presName="sibTrans" presStyleLbl="sibTrans2D1" presStyleIdx="2" presStyleCnt="6"/>
      <dgm:spPr/>
      <dgm:t>
        <a:bodyPr/>
        <a:lstStyle/>
        <a:p>
          <a:endParaRPr lang="fr-FR"/>
        </a:p>
      </dgm:t>
    </dgm:pt>
    <dgm:pt modelId="{EFA68744-80BA-42EA-AA88-65DA02EA66C5}" type="pres">
      <dgm:prSet presAssocID="{FAD60979-A31E-46D7-B490-0277760F12F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3402C7-005B-4683-840C-1B937290222E}" type="pres">
      <dgm:prSet presAssocID="{FAD60979-A31E-46D7-B490-0277760F12FB}" presName="dummy" presStyleCnt="0"/>
      <dgm:spPr/>
      <dgm:t>
        <a:bodyPr/>
        <a:lstStyle/>
        <a:p>
          <a:endParaRPr lang="fr-FR"/>
        </a:p>
      </dgm:t>
    </dgm:pt>
    <dgm:pt modelId="{A7494950-7CCA-428C-A366-049CA44EB166}" type="pres">
      <dgm:prSet presAssocID="{A7DD772A-D302-488A-A620-194EB842B141}" presName="sibTrans" presStyleLbl="sibTrans2D1" presStyleIdx="3" presStyleCnt="6"/>
      <dgm:spPr/>
      <dgm:t>
        <a:bodyPr/>
        <a:lstStyle/>
        <a:p>
          <a:endParaRPr lang="fr-FR"/>
        </a:p>
      </dgm:t>
    </dgm:pt>
    <dgm:pt modelId="{CBC6142A-431E-46C2-AD6B-7F7FAFC2227E}" type="pres">
      <dgm:prSet presAssocID="{ADBD5704-1F28-426F-A3BF-B0C4B58E6D5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7A267-8F8A-44AC-A08F-12A140A9B0B1}" type="pres">
      <dgm:prSet presAssocID="{ADBD5704-1F28-426F-A3BF-B0C4B58E6D5F}" presName="dummy" presStyleCnt="0"/>
      <dgm:spPr/>
      <dgm:t>
        <a:bodyPr/>
        <a:lstStyle/>
        <a:p>
          <a:endParaRPr lang="fr-FR"/>
        </a:p>
      </dgm:t>
    </dgm:pt>
    <dgm:pt modelId="{E501C11F-8F58-4766-8BCF-BE5CB1D6708E}" type="pres">
      <dgm:prSet presAssocID="{AB70B7CC-6B98-4569-9A5B-D6B2E894BE81}" presName="sibTrans" presStyleLbl="sibTrans2D1" presStyleIdx="4" presStyleCnt="6"/>
      <dgm:spPr/>
      <dgm:t>
        <a:bodyPr/>
        <a:lstStyle/>
        <a:p>
          <a:endParaRPr lang="fr-FR"/>
        </a:p>
      </dgm:t>
    </dgm:pt>
    <dgm:pt modelId="{7617B44C-E2ED-47BE-8A36-D9A8C029B930}" type="pres">
      <dgm:prSet presAssocID="{BD195D7F-644A-495D-9FD0-38D710CBBD8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54FE3E-A7C9-4B06-B6DA-4C658D57455F}" type="pres">
      <dgm:prSet presAssocID="{BD195D7F-644A-495D-9FD0-38D710CBBD8D}" presName="dummy" presStyleCnt="0"/>
      <dgm:spPr/>
      <dgm:t>
        <a:bodyPr/>
        <a:lstStyle/>
        <a:p>
          <a:endParaRPr lang="fr-FR"/>
        </a:p>
      </dgm:t>
    </dgm:pt>
    <dgm:pt modelId="{B911D2BA-DBC5-4ADE-9662-5879AA5162EE}" type="pres">
      <dgm:prSet presAssocID="{28049DDD-1E4A-4585-9515-5A62A5B7E8B9}" presName="sibTrans" presStyleLbl="sibTrans2D1" presStyleIdx="5" presStyleCnt="6"/>
      <dgm:spPr/>
      <dgm:t>
        <a:bodyPr/>
        <a:lstStyle/>
        <a:p>
          <a:endParaRPr lang="fr-FR"/>
        </a:p>
      </dgm:t>
    </dgm:pt>
  </dgm:ptLst>
  <dgm:cxnLst>
    <dgm:cxn modelId="{CB17793B-A548-4701-8D28-11989A489FE3}" srcId="{941FA935-0884-49E6-BE7D-C31E24E1654A}" destId="{ADBD5704-1F28-426F-A3BF-B0C4B58E6D5F}" srcOrd="4" destOrd="0" parTransId="{EE2F80D6-71EB-43FA-BB51-7AEFA2B960E5}" sibTransId="{AB70B7CC-6B98-4569-9A5B-D6B2E894BE81}"/>
    <dgm:cxn modelId="{7D3C02D2-5A43-4371-B260-3F3A6E318DC5}" type="presOf" srcId="{AB70B7CC-6B98-4569-9A5B-D6B2E894BE81}" destId="{E501C11F-8F58-4766-8BCF-BE5CB1D6708E}" srcOrd="0" destOrd="0" presId="urn:microsoft.com/office/officeart/2005/8/layout/radial6"/>
    <dgm:cxn modelId="{A897721C-877F-434E-BA5E-DBC4147E8DDA}" srcId="{941FA935-0884-49E6-BE7D-C31E24E1654A}" destId="{3D3C99C7-E7B4-42EE-9173-6B33A2927276}" srcOrd="0" destOrd="0" parTransId="{98053776-89CE-4B30-9FB4-6A52582E70F9}" sibTransId="{0D137377-9CAB-4857-888C-122D9C41E155}"/>
    <dgm:cxn modelId="{CF9E5C39-A36A-45CE-83BA-4184776E5158}" type="presOf" srcId="{FAD60979-A31E-46D7-B490-0277760F12FB}" destId="{EFA68744-80BA-42EA-AA88-65DA02EA66C5}" srcOrd="0" destOrd="0" presId="urn:microsoft.com/office/officeart/2005/8/layout/radial6"/>
    <dgm:cxn modelId="{5DEE5133-8DFD-4468-BB74-6CB692A9017A}" srcId="{DF69E25D-9FFD-4C05-A427-AF938AD7CC76}" destId="{941FA935-0884-49E6-BE7D-C31E24E1654A}" srcOrd="0" destOrd="0" parTransId="{D1F0940C-B35D-4F22-B7D3-B63A94E26F5D}" sibTransId="{2C62A86B-918F-426E-9DAC-47B5CCCE050B}"/>
    <dgm:cxn modelId="{D576DC8A-EDF4-481D-A849-48192B5EB205}" type="presOf" srcId="{DF69E25D-9FFD-4C05-A427-AF938AD7CC76}" destId="{223330D8-8432-4BE6-8DFA-564586A484DD}" srcOrd="0" destOrd="0" presId="urn:microsoft.com/office/officeart/2005/8/layout/radial6"/>
    <dgm:cxn modelId="{76B79A94-032D-4FD8-9897-907AF284691E}" srcId="{941FA935-0884-49E6-BE7D-C31E24E1654A}" destId="{FAD60979-A31E-46D7-B490-0277760F12FB}" srcOrd="3" destOrd="0" parTransId="{AFAD7E6D-58EF-4B13-B9D3-4DE99227DA43}" sibTransId="{A7DD772A-D302-488A-A620-194EB842B141}"/>
    <dgm:cxn modelId="{6864E4D9-1CE0-4FD5-BC2B-00452343BEB5}" type="presOf" srcId="{ADBD5704-1F28-426F-A3BF-B0C4B58E6D5F}" destId="{CBC6142A-431E-46C2-AD6B-7F7FAFC2227E}" srcOrd="0" destOrd="0" presId="urn:microsoft.com/office/officeart/2005/8/layout/radial6"/>
    <dgm:cxn modelId="{67106D08-4E89-423B-AFF8-BBDE776A4228}" type="presOf" srcId="{A1402C94-ED23-42EA-A894-231739D64C7E}" destId="{4F37F38B-6395-4E60-BAD7-E9A05F6314FE}" srcOrd="0" destOrd="0" presId="urn:microsoft.com/office/officeart/2005/8/layout/radial6"/>
    <dgm:cxn modelId="{6903C704-26C4-448B-BDC6-74B970BD76FC}" srcId="{941FA935-0884-49E6-BE7D-C31E24E1654A}" destId="{BD195D7F-644A-495D-9FD0-38D710CBBD8D}" srcOrd="5" destOrd="0" parTransId="{C5FFC6EF-6278-42BF-BD74-9C1A245BFB0A}" sibTransId="{28049DDD-1E4A-4585-9515-5A62A5B7E8B9}"/>
    <dgm:cxn modelId="{EB82ED61-0F92-425C-A241-6C656B6B114F}" type="presOf" srcId="{A7DD772A-D302-488A-A620-194EB842B141}" destId="{A7494950-7CCA-428C-A366-049CA44EB166}" srcOrd="0" destOrd="0" presId="urn:microsoft.com/office/officeart/2005/8/layout/radial6"/>
    <dgm:cxn modelId="{13DCE840-24C9-4EDE-BF76-E1B2DA16BE9A}" type="presOf" srcId="{BD195D7F-644A-495D-9FD0-38D710CBBD8D}" destId="{7617B44C-E2ED-47BE-8A36-D9A8C029B930}" srcOrd="0" destOrd="0" presId="urn:microsoft.com/office/officeart/2005/8/layout/radial6"/>
    <dgm:cxn modelId="{2EDC4E91-1EAF-4293-AF27-852857041CFF}" type="presOf" srcId="{941FA935-0884-49E6-BE7D-C31E24E1654A}" destId="{D9D96F70-182A-4190-8710-B20808A7E8E1}" srcOrd="0" destOrd="0" presId="urn:microsoft.com/office/officeart/2005/8/layout/radial6"/>
    <dgm:cxn modelId="{728111A0-0DFB-4C6B-B92A-06CCA98885A5}" type="presOf" srcId="{958DDF9A-337B-442E-97AC-0E9521C4EED3}" destId="{766EC116-6549-4EF7-9DA8-D3D8A3FB918D}" srcOrd="0" destOrd="0" presId="urn:microsoft.com/office/officeart/2005/8/layout/radial6"/>
    <dgm:cxn modelId="{CF81FAA7-13D2-4FA8-9ACD-012AD3A3F7B9}" type="presOf" srcId="{A1B12A08-8DBF-4B14-89D1-0E427E5A7F4C}" destId="{AFE57585-4F40-4ACB-B0E0-F4A0E52795A7}" srcOrd="0" destOrd="0" presId="urn:microsoft.com/office/officeart/2005/8/layout/radial6"/>
    <dgm:cxn modelId="{ACE5BFE6-20F6-4709-B1A8-82CFA3B45490}" srcId="{941FA935-0884-49E6-BE7D-C31E24E1654A}" destId="{E212119E-5005-4430-8A5B-F3184184DF4A}" srcOrd="1" destOrd="0" parTransId="{E04F2B3F-8534-431B-A281-34C3F874DB2E}" sibTransId="{A1B12A08-8DBF-4B14-89D1-0E427E5A7F4C}"/>
    <dgm:cxn modelId="{DCCC0B0B-7DD6-478A-BF3F-92DF45165775}" type="presOf" srcId="{0D137377-9CAB-4857-888C-122D9C41E155}" destId="{980C008F-08DA-41B1-9F79-6D6380A874E1}" srcOrd="0" destOrd="0" presId="urn:microsoft.com/office/officeart/2005/8/layout/radial6"/>
    <dgm:cxn modelId="{A1F2CB76-8E9D-4C94-AD28-B47342DCD431}" srcId="{941FA935-0884-49E6-BE7D-C31E24E1654A}" destId="{A1402C94-ED23-42EA-A894-231739D64C7E}" srcOrd="2" destOrd="0" parTransId="{7D03C502-83A7-4C8E-A146-72BCF1AD719A}" sibTransId="{958DDF9A-337B-442E-97AC-0E9521C4EED3}"/>
    <dgm:cxn modelId="{7CED9E8B-B769-40BF-B40F-B6F0EA8BDD2D}" type="presOf" srcId="{28049DDD-1E4A-4585-9515-5A62A5B7E8B9}" destId="{B911D2BA-DBC5-4ADE-9662-5879AA5162EE}" srcOrd="0" destOrd="0" presId="urn:microsoft.com/office/officeart/2005/8/layout/radial6"/>
    <dgm:cxn modelId="{B5C06D21-CEF1-4451-B078-36AB3BF87FD7}" type="presOf" srcId="{3D3C99C7-E7B4-42EE-9173-6B33A2927276}" destId="{114CFD1A-B60E-4394-AFF1-F26009A3246A}" srcOrd="0" destOrd="0" presId="urn:microsoft.com/office/officeart/2005/8/layout/radial6"/>
    <dgm:cxn modelId="{4A0F55B5-2377-405F-9382-34CE05311D0D}" type="presOf" srcId="{E212119E-5005-4430-8A5B-F3184184DF4A}" destId="{772D5E23-F045-4703-AD17-9DD2E0AF8652}" srcOrd="0" destOrd="0" presId="urn:microsoft.com/office/officeart/2005/8/layout/radial6"/>
    <dgm:cxn modelId="{0E828D0B-90B0-417A-AABF-D9557AD08546}" type="presParOf" srcId="{223330D8-8432-4BE6-8DFA-564586A484DD}" destId="{D9D96F70-182A-4190-8710-B20808A7E8E1}" srcOrd="0" destOrd="0" presId="urn:microsoft.com/office/officeart/2005/8/layout/radial6"/>
    <dgm:cxn modelId="{FDBE7189-8FC5-488A-8F66-9D274D20CC53}" type="presParOf" srcId="{223330D8-8432-4BE6-8DFA-564586A484DD}" destId="{114CFD1A-B60E-4394-AFF1-F26009A3246A}" srcOrd="1" destOrd="0" presId="urn:microsoft.com/office/officeart/2005/8/layout/radial6"/>
    <dgm:cxn modelId="{DB03F5E7-689D-498A-B1EA-162CEE4392BA}" type="presParOf" srcId="{223330D8-8432-4BE6-8DFA-564586A484DD}" destId="{BE7BE44D-F36B-422D-A480-C4593A2BBFA4}" srcOrd="2" destOrd="0" presId="urn:microsoft.com/office/officeart/2005/8/layout/radial6"/>
    <dgm:cxn modelId="{53B31C35-82AF-4AF7-91AD-20E1B070812E}" type="presParOf" srcId="{223330D8-8432-4BE6-8DFA-564586A484DD}" destId="{980C008F-08DA-41B1-9F79-6D6380A874E1}" srcOrd="3" destOrd="0" presId="urn:microsoft.com/office/officeart/2005/8/layout/radial6"/>
    <dgm:cxn modelId="{FA519E97-0829-46D0-9ACE-2FAC684F8014}" type="presParOf" srcId="{223330D8-8432-4BE6-8DFA-564586A484DD}" destId="{772D5E23-F045-4703-AD17-9DD2E0AF8652}" srcOrd="4" destOrd="0" presId="urn:microsoft.com/office/officeart/2005/8/layout/radial6"/>
    <dgm:cxn modelId="{06893D8B-3465-4102-B5CA-EA196E297067}" type="presParOf" srcId="{223330D8-8432-4BE6-8DFA-564586A484DD}" destId="{E2545616-8B05-4F71-B36A-DB9D116674BA}" srcOrd="5" destOrd="0" presId="urn:microsoft.com/office/officeart/2005/8/layout/radial6"/>
    <dgm:cxn modelId="{2C7E5E54-3E52-408F-A0A9-04ED17F5E50C}" type="presParOf" srcId="{223330D8-8432-4BE6-8DFA-564586A484DD}" destId="{AFE57585-4F40-4ACB-B0E0-F4A0E52795A7}" srcOrd="6" destOrd="0" presId="urn:microsoft.com/office/officeart/2005/8/layout/radial6"/>
    <dgm:cxn modelId="{2EB35B37-9664-45FB-9575-2A459B9F7C88}" type="presParOf" srcId="{223330D8-8432-4BE6-8DFA-564586A484DD}" destId="{4F37F38B-6395-4E60-BAD7-E9A05F6314FE}" srcOrd="7" destOrd="0" presId="urn:microsoft.com/office/officeart/2005/8/layout/radial6"/>
    <dgm:cxn modelId="{84F2F7EA-3189-4FE4-9D5C-3253A95189CB}" type="presParOf" srcId="{223330D8-8432-4BE6-8DFA-564586A484DD}" destId="{D42E78DC-2212-4177-8DFB-BBE752F6A19F}" srcOrd="8" destOrd="0" presId="urn:microsoft.com/office/officeart/2005/8/layout/radial6"/>
    <dgm:cxn modelId="{B59B72DC-2762-471B-8E9C-7CA188FFC86B}" type="presParOf" srcId="{223330D8-8432-4BE6-8DFA-564586A484DD}" destId="{766EC116-6549-4EF7-9DA8-D3D8A3FB918D}" srcOrd="9" destOrd="0" presId="urn:microsoft.com/office/officeart/2005/8/layout/radial6"/>
    <dgm:cxn modelId="{B953DD4A-587C-48EA-9497-FA63406F3C7D}" type="presParOf" srcId="{223330D8-8432-4BE6-8DFA-564586A484DD}" destId="{EFA68744-80BA-42EA-AA88-65DA02EA66C5}" srcOrd="10" destOrd="0" presId="urn:microsoft.com/office/officeart/2005/8/layout/radial6"/>
    <dgm:cxn modelId="{6E510349-CE81-4B5C-9ABD-CFBF64081EA3}" type="presParOf" srcId="{223330D8-8432-4BE6-8DFA-564586A484DD}" destId="{5A3402C7-005B-4683-840C-1B937290222E}" srcOrd="11" destOrd="0" presId="urn:microsoft.com/office/officeart/2005/8/layout/radial6"/>
    <dgm:cxn modelId="{7A7C6262-2BE8-48CC-B5BC-040FDC93D179}" type="presParOf" srcId="{223330D8-8432-4BE6-8DFA-564586A484DD}" destId="{A7494950-7CCA-428C-A366-049CA44EB166}" srcOrd="12" destOrd="0" presId="urn:microsoft.com/office/officeart/2005/8/layout/radial6"/>
    <dgm:cxn modelId="{B20D0A97-20D2-4755-8175-0FED78EBB4FD}" type="presParOf" srcId="{223330D8-8432-4BE6-8DFA-564586A484DD}" destId="{CBC6142A-431E-46C2-AD6B-7F7FAFC2227E}" srcOrd="13" destOrd="0" presId="urn:microsoft.com/office/officeart/2005/8/layout/radial6"/>
    <dgm:cxn modelId="{A13A21D3-4936-4310-ABBF-200620A2F005}" type="presParOf" srcId="{223330D8-8432-4BE6-8DFA-564586A484DD}" destId="{09F7A267-8F8A-44AC-A08F-12A140A9B0B1}" srcOrd="14" destOrd="0" presId="urn:microsoft.com/office/officeart/2005/8/layout/radial6"/>
    <dgm:cxn modelId="{4F40AEFD-4C64-4F81-91AB-F8147BCDD179}" type="presParOf" srcId="{223330D8-8432-4BE6-8DFA-564586A484DD}" destId="{E501C11F-8F58-4766-8BCF-BE5CB1D6708E}" srcOrd="15" destOrd="0" presId="urn:microsoft.com/office/officeart/2005/8/layout/radial6"/>
    <dgm:cxn modelId="{918F7657-BEC4-4F84-8247-27A4139ADCAE}" type="presParOf" srcId="{223330D8-8432-4BE6-8DFA-564586A484DD}" destId="{7617B44C-E2ED-47BE-8A36-D9A8C029B930}" srcOrd="16" destOrd="0" presId="urn:microsoft.com/office/officeart/2005/8/layout/radial6"/>
    <dgm:cxn modelId="{3BF7E079-FA71-4A7A-B558-983C7D1A3EBF}" type="presParOf" srcId="{223330D8-8432-4BE6-8DFA-564586A484DD}" destId="{B954FE3E-A7C9-4B06-B6DA-4C658D57455F}" srcOrd="17" destOrd="0" presId="urn:microsoft.com/office/officeart/2005/8/layout/radial6"/>
    <dgm:cxn modelId="{C06F8291-14B5-464A-974E-7C31CA931897}" type="presParOf" srcId="{223330D8-8432-4BE6-8DFA-564586A484DD}" destId="{B911D2BA-DBC5-4ADE-9662-5879AA5162EE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6E7584-3747-4A94-AFD3-0801B80CA75B}" type="doc">
      <dgm:prSet loTypeId="urn:microsoft.com/office/officeart/2005/8/layout/cycle4" loCatId="matrix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fr-FR"/>
        </a:p>
      </dgm:t>
    </dgm:pt>
    <dgm:pt modelId="{915EC68B-30E0-4B81-87ED-791A06053089}">
      <dgm:prSet phldrT="[Texte]" custT="1"/>
      <dgm:spPr/>
      <dgm:t>
        <a:bodyPr/>
        <a:lstStyle/>
        <a:p>
          <a:r>
            <a:rPr lang="fr-F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Les intentions pédagogiques</a:t>
          </a:r>
          <a:endParaRPr lang="fr-FR" sz="1200" dirty="0"/>
        </a:p>
      </dgm:t>
    </dgm:pt>
    <dgm:pt modelId="{B7A242A7-EF67-4747-9F82-897EF64475EC}" type="parTrans" cxnId="{5609AD43-40E0-41EC-A972-8BCD398B3696}">
      <dgm:prSet/>
      <dgm:spPr/>
      <dgm:t>
        <a:bodyPr/>
        <a:lstStyle/>
        <a:p>
          <a:endParaRPr lang="fr-FR" sz="1200"/>
        </a:p>
      </dgm:t>
    </dgm:pt>
    <dgm:pt modelId="{74F8DE55-E0A4-489D-803A-60257F6ECC95}" type="sibTrans" cxnId="{5609AD43-40E0-41EC-A972-8BCD398B3696}">
      <dgm:prSet/>
      <dgm:spPr/>
      <dgm:t>
        <a:bodyPr/>
        <a:lstStyle/>
        <a:p>
          <a:endParaRPr lang="fr-FR" sz="1200"/>
        </a:p>
      </dgm:t>
    </dgm:pt>
    <dgm:pt modelId="{ED8B42B0-8F5D-47F4-A107-C98FF8FFA489}">
      <dgm:prSet phldrT="[Texte]" custT="1"/>
      <dgm:spPr/>
      <dgm:t>
        <a:bodyPr/>
        <a:lstStyle/>
        <a:p>
          <a:r>
            <a:rPr lang="fr-FR" sz="1100" b="1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Le développement</a:t>
          </a:r>
          <a:endParaRPr lang="fr-FR" sz="1100" b="1" dirty="0"/>
        </a:p>
      </dgm:t>
    </dgm:pt>
    <dgm:pt modelId="{D3DA1BF0-8EB7-46A6-A62D-D233FCDD7442}" type="parTrans" cxnId="{6D8359FE-393A-4F96-8968-95998201DDBF}">
      <dgm:prSet/>
      <dgm:spPr/>
      <dgm:t>
        <a:bodyPr/>
        <a:lstStyle/>
        <a:p>
          <a:endParaRPr lang="fr-FR" sz="1200"/>
        </a:p>
      </dgm:t>
    </dgm:pt>
    <dgm:pt modelId="{F4AF2908-ED2E-4D7C-AAEF-E87C448765E9}" type="sibTrans" cxnId="{6D8359FE-393A-4F96-8968-95998201DDBF}">
      <dgm:prSet/>
      <dgm:spPr/>
      <dgm:t>
        <a:bodyPr/>
        <a:lstStyle/>
        <a:p>
          <a:endParaRPr lang="fr-FR" sz="1200"/>
        </a:p>
      </dgm:t>
    </dgm:pt>
    <dgm:pt modelId="{93124665-DE43-4905-9B4F-0E9BAC9EB457}">
      <dgm:prSet phldrT="[Texte]" custT="1"/>
      <dgm:spPr/>
      <dgm:t>
        <a:bodyPr/>
        <a:lstStyle/>
        <a:p>
          <a:r>
            <a:rPr lang="fr-F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Le caractère pluridisciplinaire</a:t>
          </a:r>
          <a:endParaRPr lang="fr-FR" sz="1200" dirty="0"/>
        </a:p>
      </dgm:t>
    </dgm:pt>
    <dgm:pt modelId="{5E8BE5D3-4A6F-4DA0-8BE4-B78E840E3D66}" type="parTrans" cxnId="{C7505045-74DC-4DE1-8C17-ADDA1A39D3D2}">
      <dgm:prSet/>
      <dgm:spPr/>
      <dgm:t>
        <a:bodyPr/>
        <a:lstStyle/>
        <a:p>
          <a:endParaRPr lang="fr-FR" sz="1200"/>
        </a:p>
      </dgm:t>
    </dgm:pt>
    <dgm:pt modelId="{0D5D9130-6EC6-4F8B-93E3-07F9D360FBCB}" type="sibTrans" cxnId="{C7505045-74DC-4DE1-8C17-ADDA1A39D3D2}">
      <dgm:prSet/>
      <dgm:spPr/>
      <dgm:t>
        <a:bodyPr/>
        <a:lstStyle/>
        <a:p>
          <a:endParaRPr lang="fr-FR" sz="1200"/>
        </a:p>
      </dgm:t>
    </dgm:pt>
    <dgm:pt modelId="{73BFE027-FEAB-43B2-9060-2614CC6AD83E}">
      <dgm:prSet phldrT="[Texte]" custT="1"/>
      <dgm:spPr/>
      <dgm:t>
        <a:bodyPr/>
        <a:lstStyle/>
        <a:p>
          <a:r>
            <a:rPr lang="fr-FR" sz="1100" b="1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L’appel à différentes disciplines d’enseignement, professionnelles et générales ne doit pas être confondu avec la </a:t>
          </a:r>
          <a:r>
            <a:rPr lang="fr-FR" sz="1100" b="1" dirty="0" err="1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co</a:t>
          </a:r>
          <a:r>
            <a:rPr lang="fr-FR" sz="1100" b="1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-intervention</a:t>
          </a:r>
          <a:endParaRPr lang="fr-FR" sz="1100" b="1" dirty="0"/>
        </a:p>
      </dgm:t>
    </dgm:pt>
    <dgm:pt modelId="{1D043743-8234-4741-8C06-99E53A30A29F}" type="parTrans" cxnId="{AA9B7BF8-F55F-48BF-A8B9-179AAB5C3284}">
      <dgm:prSet/>
      <dgm:spPr/>
      <dgm:t>
        <a:bodyPr/>
        <a:lstStyle/>
        <a:p>
          <a:endParaRPr lang="fr-FR" sz="1200"/>
        </a:p>
      </dgm:t>
    </dgm:pt>
    <dgm:pt modelId="{A16077FC-9B9E-4EBE-B9F4-1FD9EB7E3D57}" type="sibTrans" cxnId="{AA9B7BF8-F55F-48BF-A8B9-179AAB5C3284}">
      <dgm:prSet/>
      <dgm:spPr/>
      <dgm:t>
        <a:bodyPr/>
        <a:lstStyle/>
        <a:p>
          <a:endParaRPr lang="fr-FR" sz="1200"/>
        </a:p>
      </dgm:t>
    </dgm:pt>
    <dgm:pt modelId="{3E9295A9-73AB-4A65-BE7D-FF6A33D85ECA}">
      <dgm:prSet phldrT="[Texte]" custT="1"/>
      <dgm:spPr/>
      <dgm:t>
        <a:bodyPr/>
        <a:lstStyle/>
        <a:p>
          <a:r>
            <a:rPr lang="fr-F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Le caractère collaboratif</a:t>
          </a:r>
          <a:endParaRPr lang="fr-FR" sz="1200" dirty="0"/>
        </a:p>
      </dgm:t>
    </dgm:pt>
    <dgm:pt modelId="{3AEA0C48-784F-4B9B-8E07-9123B2E945C5}" type="parTrans" cxnId="{150F3BAE-2980-4DE9-A7D6-27B9A86D12CA}">
      <dgm:prSet/>
      <dgm:spPr/>
      <dgm:t>
        <a:bodyPr/>
        <a:lstStyle/>
        <a:p>
          <a:endParaRPr lang="fr-FR" sz="1200"/>
        </a:p>
      </dgm:t>
    </dgm:pt>
    <dgm:pt modelId="{47E7BD75-D7B8-42E6-BFDF-94860A89EFDC}" type="sibTrans" cxnId="{150F3BAE-2980-4DE9-A7D6-27B9A86D12CA}">
      <dgm:prSet/>
      <dgm:spPr/>
      <dgm:t>
        <a:bodyPr/>
        <a:lstStyle/>
        <a:p>
          <a:endParaRPr lang="fr-FR" sz="1200"/>
        </a:p>
      </dgm:t>
    </dgm:pt>
    <dgm:pt modelId="{F06096C6-91BF-4C39-BD1E-46613AAEBE47}">
      <dgm:prSet phldrT="[Texte]" custT="1"/>
      <dgm:spPr/>
      <dgm:t>
        <a:bodyPr anchor="b"/>
        <a:lstStyle/>
        <a:p>
          <a:r>
            <a:rPr lang="fr-FR" sz="1100" b="1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Un seul apprenant (cas très </a:t>
          </a:r>
          <a:r>
            <a:rPr lang="fr-FR" sz="1100" b="1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spécifiques)</a:t>
          </a:r>
          <a:endParaRPr lang="fr-FR" sz="1100" b="1" dirty="0"/>
        </a:p>
      </dgm:t>
    </dgm:pt>
    <dgm:pt modelId="{90873C1C-33BF-49C1-A046-2EDDAD6A25BD}" type="parTrans" cxnId="{EBE220EA-F4E5-42ED-ACA3-A6003B7FB99F}">
      <dgm:prSet/>
      <dgm:spPr/>
      <dgm:t>
        <a:bodyPr/>
        <a:lstStyle/>
        <a:p>
          <a:endParaRPr lang="fr-FR" sz="1200"/>
        </a:p>
      </dgm:t>
    </dgm:pt>
    <dgm:pt modelId="{54943EDF-77EE-4582-97EC-10E9740F176C}" type="sibTrans" cxnId="{EBE220EA-F4E5-42ED-ACA3-A6003B7FB99F}">
      <dgm:prSet/>
      <dgm:spPr/>
      <dgm:t>
        <a:bodyPr/>
        <a:lstStyle/>
        <a:p>
          <a:endParaRPr lang="fr-FR" sz="1200"/>
        </a:p>
      </dgm:t>
    </dgm:pt>
    <dgm:pt modelId="{88C2115D-1F43-4486-9E57-72409BE02289}">
      <dgm:prSet phldrT="[Texte]" custT="1"/>
      <dgm:spPr/>
      <dgm:t>
        <a:bodyPr/>
        <a:lstStyle/>
        <a:p>
          <a:r>
            <a:rPr lang="fr-F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L’évaluation du chef-d’œuvre </a:t>
          </a:r>
          <a:endParaRPr lang="fr-FR" sz="1200" dirty="0"/>
        </a:p>
      </dgm:t>
    </dgm:pt>
    <dgm:pt modelId="{D4DB4876-F7C6-4E9C-907C-C5E558440FBA}" type="parTrans" cxnId="{071AB9BD-96DB-46DD-9D38-D7FA62F00028}">
      <dgm:prSet/>
      <dgm:spPr/>
      <dgm:t>
        <a:bodyPr/>
        <a:lstStyle/>
        <a:p>
          <a:endParaRPr lang="fr-FR" sz="1200"/>
        </a:p>
      </dgm:t>
    </dgm:pt>
    <dgm:pt modelId="{9417F19C-73B6-4CEA-B0BF-73998E80519E}" type="sibTrans" cxnId="{071AB9BD-96DB-46DD-9D38-D7FA62F00028}">
      <dgm:prSet/>
      <dgm:spPr/>
      <dgm:t>
        <a:bodyPr/>
        <a:lstStyle/>
        <a:p>
          <a:endParaRPr lang="fr-FR" sz="1200"/>
        </a:p>
      </dgm:t>
    </dgm:pt>
    <dgm:pt modelId="{7CDAD7BC-08AD-4E79-A3F6-8BD5B73253AC}">
      <dgm:prSet phldrT="[Texte]" custT="1"/>
      <dgm:spPr/>
      <dgm:t>
        <a:bodyPr/>
        <a:lstStyle/>
        <a:p>
          <a:r>
            <a:rPr lang="fr-FR" sz="1100" b="1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Un suivi des activités et à terme des compétences (outils de suivi)</a:t>
          </a:r>
          <a:endParaRPr lang="fr-FR" sz="1100" b="1" dirty="0"/>
        </a:p>
      </dgm:t>
    </dgm:pt>
    <dgm:pt modelId="{A092A021-D330-4762-81E0-636A9ED2F72C}" type="parTrans" cxnId="{E1FF0310-378D-48C6-95AB-4A4BF4D19C3E}">
      <dgm:prSet/>
      <dgm:spPr/>
      <dgm:t>
        <a:bodyPr/>
        <a:lstStyle/>
        <a:p>
          <a:endParaRPr lang="fr-FR" sz="1200"/>
        </a:p>
      </dgm:t>
    </dgm:pt>
    <dgm:pt modelId="{417481D5-1B56-444B-B4F5-BFC536E929EC}" type="sibTrans" cxnId="{E1FF0310-378D-48C6-95AB-4A4BF4D19C3E}">
      <dgm:prSet/>
      <dgm:spPr/>
      <dgm:t>
        <a:bodyPr/>
        <a:lstStyle/>
        <a:p>
          <a:endParaRPr lang="fr-FR" sz="1200"/>
        </a:p>
      </dgm:t>
    </dgm:pt>
    <dgm:pt modelId="{BA38844A-3333-462E-B4AB-918573BE5152}">
      <dgm:prSet custT="1"/>
      <dgm:spPr/>
      <dgm:t>
        <a:bodyPr/>
        <a:lstStyle/>
        <a:p>
          <a:r>
            <a:rPr lang="fr-FR" sz="1100" b="1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des compétences professionnelles </a:t>
          </a:r>
          <a:endParaRPr lang="fr-FR" sz="1100" b="1" dirty="0"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1C069011-8027-4FA6-B0F7-6E7B6F2F5780}" type="parTrans" cxnId="{C6756516-DE14-45B2-B607-5A81D8C6F319}">
      <dgm:prSet/>
      <dgm:spPr/>
      <dgm:t>
        <a:bodyPr/>
        <a:lstStyle/>
        <a:p>
          <a:endParaRPr lang="fr-FR" sz="1200"/>
        </a:p>
      </dgm:t>
    </dgm:pt>
    <dgm:pt modelId="{FF926885-4498-4C56-B0A1-115D82116257}" type="sibTrans" cxnId="{C6756516-DE14-45B2-B607-5A81D8C6F319}">
      <dgm:prSet/>
      <dgm:spPr/>
      <dgm:t>
        <a:bodyPr/>
        <a:lstStyle/>
        <a:p>
          <a:endParaRPr lang="fr-FR" sz="1200"/>
        </a:p>
      </dgm:t>
    </dgm:pt>
    <dgm:pt modelId="{FE207894-48AD-4909-98F1-D6C994FB0B79}">
      <dgm:prSet custT="1"/>
      <dgm:spPr/>
      <dgm:t>
        <a:bodyPr/>
        <a:lstStyle/>
        <a:p>
          <a:r>
            <a:rPr lang="fr-FR" sz="1100" b="1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des compétences communes aux domaines généraux et professionnels</a:t>
          </a:r>
          <a:endParaRPr lang="fr-FR" sz="1100" b="1" dirty="0"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C1C31FDC-96D3-42A1-BE07-6FBFEFE9DFF3}" type="parTrans" cxnId="{C80EEF66-77CF-4A3D-8DD6-FFE43B16619D}">
      <dgm:prSet/>
      <dgm:spPr/>
      <dgm:t>
        <a:bodyPr/>
        <a:lstStyle/>
        <a:p>
          <a:endParaRPr lang="fr-FR" sz="1200"/>
        </a:p>
      </dgm:t>
    </dgm:pt>
    <dgm:pt modelId="{398E3338-867D-422F-8FF2-ECDC0BD75296}" type="sibTrans" cxnId="{C80EEF66-77CF-4A3D-8DD6-FFE43B16619D}">
      <dgm:prSet/>
      <dgm:spPr/>
      <dgm:t>
        <a:bodyPr/>
        <a:lstStyle/>
        <a:p>
          <a:endParaRPr lang="fr-FR" sz="1200"/>
        </a:p>
      </dgm:t>
    </dgm:pt>
    <dgm:pt modelId="{E07F9EAE-6525-4B0F-ABD0-E35C9354B370}">
      <dgm:prSet custT="1"/>
      <dgm:spPr/>
      <dgm:t>
        <a:bodyPr/>
        <a:lstStyle/>
        <a:p>
          <a:r>
            <a:rPr lang="fr-FR" sz="1100" b="1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des compétences sociales et de créativité</a:t>
          </a:r>
          <a:endParaRPr lang="fr-FR" sz="1100" b="1" dirty="0"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6FF2A91B-51C4-4861-9E75-E4EF80E820A2}" type="parTrans" cxnId="{DB59A118-8472-40CE-9AE1-8E853266C03F}">
      <dgm:prSet/>
      <dgm:spPr/>
      <dgm:t>
        <a:bodyPr/>
        <a:lstStyle/>
        <a:p>
          <a:endParaRPr lang="fr-FR" sz="1200"/>
        </a:p>
      </dgm:t>
    </dgm:pt>
    <dgm:pt modelId="{F3EB3993-FBE1-4F53-A62E-38998DA1EB1F}" type="sibTrans" cxnId="{DB59A118-8472-40CE-9AE1-8E853266C03F}">
      <dgm:prSet/>
      <dgm:spPr/>
      <dgm:t>
        <a:bodyPr/>
        <a:lstStyle/>
        <a:p>
          <a:endParaRPr lang="fr-FR" sz="1200"/>
        </a:p>
      </dgm:t>
    </dgm:pt>
    <dgm:pt modelId="{45CA1C41-A869-4E43-A02D-64910929B234}">
      <dgm:prSet custT="1"/>
      <dgm:spPr/>
      <dgm:t>
        <a:bodyPr/>
        <a:lstStyle/>
        <a:p>
          <a:r>
            <a:rPr lang="fr-FR" sz="1100" b="1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Le renforcement de l’enseignement par projet </a:t>
          </a:r>
          <a:endParaRPr lang="fr-FR" sz="1100" b="1" dirty="0"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E693A095-4C99-4952-A051-5D1FA8DE6BDE}" type="parTrans" cxnId="{432E0CED-F25B-4D6E-BFD9-517BE479DD2A}">
      <dgm:prSet/>
      <dgm:spPr/>
      <dgm:t>
        <a:bodyPr/>
        <a:lstStyle/>
        <a:p>
          <a:endParaRPr lang="fr-FR" sz="1200"/>
        </a:p>
      </dgm:t>
    </dgm:pt>
    <dgm:pt modelId="{F510DEA3-33F0-40CB-A41E-8691869F3AE0}" type="sibTrans" cxnId="{432E0CED-F25B-4D6E-BFD9-517BE479DD2A}">
      <dgm:prSet/>
      <dgm:spPr/>
      <dgm:t>
        <a:bodyPr/>
        <a:lstStyle/>
        <a:p>
          <a:endParaRPr lang="fr-FR" sz="1200"/>
        </a:p>
      </dgm:t>
    </dgm:pt>
    <dgm:pt modelId="{49695CE5-8FBA-4C71-9ACA-FD141F7AC947}">
      <dgm:prSet custT="1"/>
      <dgm:spPr/>
      <dgm:t>
        <a:bodyPr anchor="b"/>
        <a:lstStyle/>
        <a:p>
          <a:r>
            <a:rPr lang="fr-FR" sz="1100" b="1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Le projet est porté par un collectif</a:t>
          </a:r>
          <a:endParaRPr lang="fr-FR" sz="1100" b="1" dirty="0"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539C69F6-8F2C-40AA-94CD-1B2AC76E39C3}" type="parTrans" cxnId="{40B6237E-008B-4612-A6F1-F184EEC959CB}">
      <dgm:prSet/>
      <dgm:spPr/>
      <dgm:t>
        <a:bodyPr/>
        <a:lstStyle/>
        <a:p>
          <a:endParaRPr lang="fr-FR" sz="1200"/>
        </a:p>
      </dgm:t>
    </dgm:pt>
    <dgm:pt modelId="{67E8D335-4334-46FB-B0AE-5AC1F31FD3D4}" type="sibTrans" cxnId="{40B6237E-008B-4612-A6F1-F184EEC959CB}">
      <dgm:prSet/>
      <dgm:spPr/>
      <dgm:t>
        <a:bodyPr/>
        <a:lstStyle/>
        <a:p>
          <a:endParaRPr lang="fr-FR" sz="1200"/>
        </a:p>
      </dgm:t>
    </dgm:pt>
    <dgm:pt modelId="{B0871682-988C-44D1-8AE2-9174CEB1CF76}">
      <dgm:prSet custT="1"/>
      <dgm:spPr/>
      <dgm:t>
        <a:bodyPr anchor="b"/>
        <a:lstStyle/>
        <a:p>
          <a:r>
            <a:rPr lang="fr-FR" sz="1100" b="1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Les étapes de la réalisation du chef d’œuvre peuvent s’appuyer sur une collaboration élargie</a:t>
          </a:r>
        </a:p>
      </dgm:t>
    </dgm:pt>
    <dgm:pt modelId="{46650A3C-C527-4F5A-B3C4-5F407B19A561}" type="parTrans" cxnId="{16CFAD03-A0E3-4296-90E4-F38E3F88AB78}">
      <dgm:prSet/>
      <dgm:spPr/>
      <dgm:t>
        <a:bodyPr/>
        <a:lstStyle/>
        <a:p>
          <a:endParaRPr lang="fr-FR" sz="1200"/>
        </a:p>
      </dgm:t>
    </dgm:pt>
    <dgm:pt modelId="{43962571-A773-47F6-AE7A-D8CF3EC24A01}" type="sibTrans" cxnId="{16CFAD03-A0E3-4296-90E4-F38E3F88AB78}">
      <dgm:prSet/>
      <dgm:spPr/>
      <dgm:t>
        <a:bodyPr/>
        <a:lstStyle/>
        <a:p>
          <a:endParaRPr lang="fr-FR" sz="1200"/>
        </a:p>
      </dgm:t>
    </dgm:pt>
    <dgm:pt modelId="{3CD0B7EE-5498-4D36-9416-72DF65BC0BFC}">
      <dgm:prSet custT="1"/>
      <dgm:spPr/>
      <dgm:t>
        <a:bodyPr/>
        <a:lstStyle/>
        <a:p>
          <a:r>
            <a:rPr lang="fr-FR" sz="1100" b="1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L’évaluation sera portée sur le bulletin scolaire et le livret scolaire</a:t>
          </a:r>
          <a:endParaRPr lang="fr-FR" sz="1100" b="1" dirty="0"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26CDC8F6-27BC-4920-AF6A-9215CAB20A70}" type="parTrans" cxnId="{20AA986B-008E-4142-BD3E-E9738D55806A}">
      <dgm:prSet/>
      <dgm:spPr/>
      <dgm:t>
        <a:bodyPr/>
        <a:lstStyle/>
        <a:p>
          <a:endParaRPr lang="fr-FR" sz="1200"/>
        </a:p>
      </dgm:t>
    </dgm:pt>
    <dgm:pt modelId="{DDA29059-1504-48BB-A5FB-087235F2CA62}" type="sibTrans" cxnId="{20AA986B-008E-4142-BD3E-E9738D55806A}">
      <dgm:prSet/>
      <dgm:spPr/>
      <dgm:t>
        <a:bodyPr/>
        <a:lstStyle/>
        <a:p>
          <a:endParaRPr lang="fr-FR" sz="1200"/>
        </a:p>
      </dgm:t>
    </dgm:pt>
    <dgm:pt modelId="{BEF2D9B7-E80E-4981-8934-2153C7579818}">
      <dgm:prSet custT="1"/>
      <dgm:spPr/>
      <dgm:t>
        <a:bodyPr/>
        <a:lstStyle/>
        <a:p>
          <a:r>
            <a:rPr lang="fr-FR" sz="1100" b="1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 … évaluation certificative ???</a:t>
          </a:r>
          <a:endParaRPr lang="fr-FR" sz="1100" b="1" dirty="0"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E736F147-0B1A-4D50-80C7-CD23115D3EF8}" type="parTrans" cxnId="{4AA5849E-3DB7-434E-9FED-C825EEA4D030}">
      <dgm:prSet/>
      <dgm:spPr/>
      <dgm:t>
        <a:bodyPr/>
        <a:lstStyle/>
        <a:p>
          <a:endParaRPr lang="fr-FR"/>
        </a:p>
      </dgm:t>
    </dgm:pt>
    <dgm:pt modelId="{ECC1B3EE-CE14-4E5A-98CD-2EC7C8BA104E}" type="sibTrans" cxnId="{4AA5849E-3DB7-434E-9FED-C825EEA4D030}">
      <dgm:prSet/>
      <dgm:spPr/>
      <dgm:t>
        <a:bodyPr/>
        <a:lstStyle/>
        <a:p>
          <a:endParaRPr lang="fr-FR"/>
        </a:p>
      </dgm:t>
    </dgm:pt>
    <dgm:pt modelId="{303503C6-A93C-4D61-BCB8-D4AF92FE19C3}" type="pres">
      <dgm:prSet presAssocID="{BB6E7584-3747-4A94-AFD3-0801B80CA75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2100F01-299D-4B2F-A77B-BD07D3F26156}" type="pres">
      <dgm:prSet presAssocID="{BB6E7584-3747-4A94-AFD3-0801B80CA75B}" presName="children" presStyleCnt="0"/>
      <dgm:spPr/>
      <dgm:t>
        <a:bodyPr/>
        <a:lstStyle/>
        <a:p>
          <a:endParaRPr lang="fr-FR"/>
        </a:p>
      </dgm:t>
    </dgm:pt>
    <dgm:pt modelId="{3FB05B2F-EAD5-46D6-A0EE-C6BF37DDFF4D}" type="pres">
      <dgm:prSet presAssocID="{BB6E7584-3747-4A94-AFD3-0801B80CA75B}" presName="child1group" presStyleCnt="0"/>
      <dgm:spPr/>
      <dgm:t>
        <a:bodyPr/>
        <a:lstStyle/>
        <a:p>
          <a:endParaRPr lang="fr-FR"/>
        </a:p>
      </dgm:t>
    </dgm:pt>
    <dgm:pt modelId="{FFA4A74D-26CF-45DE-878C-8489D7640074}" type="pres">
      <dgm:prSet presAssocID="{BB6E7584-3747-4A94-AFD3-0801B80CA75B}" presName="child1" presStyleLbl="bgAcc1" presStyleIdx="0" presStyleCnt="4"/>
      <dgm:spPr/>
      <dgm:t>
        <a:bodyPr/>
        <a:lstStyle/>
        <a:p>
          <a:endParaRPr lang="fr-FR"/>
        </a:p>
      </dgm:t>
    </dgm:pt>
    <dgm:pt modelId="{BEE1E87B-CE23-4F80-AD04-2FFFEC5DB582}" type="pres">
      <dgm:prSet presAssocID="{BB6E7584-3747-4A94-AFD3-0801B80CA75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0904AD-84CE-409A-8655-CBE4AAD71745}" type="pres">
      <dgm:prSet presAssocID="{BB6E7584-3747-4A94-AFD3-0801B80CA75B}" presName="child2group" presStyleCnt="0"/>
      <dgm:spPr/>
      <dgm:t>
        <a:bodyPr/>
        <a:lstStyle/>
        <a:p>
          <a:endParaRPr lang="fr-FR"/>
        </a:p>
      </dgm:t>
    </dgm:pt>
    <dgm:pt modelId="{D3585035-5824-41B4-8EEA-93B0896FFD4B}" type="pres">
      <dgm:prSet presAssocID="{BB6E7584-3747-4A94-AFD3-0801B80CA75B}" presName="child2" presStyleLbl="bgAcc1" presStyleIdx="1" presStyleCnt="4"/>
      <dgm:spPr/>
      <dgm:t>
        <a:bodyPr/>
        <a:lstStyle/>
        <a:p>
          <a:endParaRPr lang="fr-FR"/>
        </a:p>
      </dgm:t>
    </dgm:pt>
    <dgm:pt modelId="{9E1D37DC-AFEC-4DE2-B66B-3F202438D260}" type="pres">
      <dgm:prSet presAssocID="{BB6E7584-3747-4A94-AFD3-0801B80CA75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1EDB39-40DE-4041-9684-22C9F976407E}" type="pres">
      <dgm:prSet presAssocID="{BB6E7584-3747-4A94-AFD3-0801B80CA75B}" presName="child3group" presStyleCnt="0"/>
      <dgm:spPr/>
      <dgm:t>
        <a:bodyPr/>
        <a:lstStyle/>
        <a:p>
          <a:endParaRPr lang="fr-FR"/>
        </a:p>
      </dgm:t>
    </dgm:pt>
    <dgm:pt modelId="{E92AEC0C-9885-4A10-B68C-2D41750917A5}" type="pres">
      <dgm:prSet presAssocID="{BB6E7584-3747-4A94-AFD3-0801B80CA75B}" presName="child3" presStyleLbl="bgAcc1" presStyleIdx="2" presStyleCnt="4" custScaleX="101809" custScaleY="102165" custLinFactNeighborX="3849" custLinFactNeighborY="16513"/>
      <dgm:spPr/>
      <dgm:t>
        <a:bodyPr/>
        <a:lstStyle/>
        <a:p>
          <a:endParaRPr lang="fr-FR"/>
        </a:p>
      </dgm:t>
    </dgm:pt>
    <dgm:pt modelId="{B0DC966C-38F9-48C6-89AC-0ED324632C8D}" type="pres">
      <dgm:prSet presAssocID="{BB6E7584-3747-4A94-AFD3-0801B80CA75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7EA7B2-B991-4B11-9EC4-0F6C4BCECCC9}" type="pres">
      <dgm:prSet presAssocID="{BB6E7584-3747-4A94-AFD3-0801B80CA75B}" presName="child4group" presStyleCnt="0"/>
      <dgm:spPr/>
      <dgm:t>
        <a:bodyPr/>
        <a:lstStyle/>
        <a:p>
          <a:endParaRPr lang="fr-FR"/>
        </a:p>
      </dgm:t>
    </dgm:pt>
    <dgm:pt modelId="{900300AC-E4A4-4739-97B9-DB38753644EA}" type="pres">
      <dgm:prSet presAssocID="{BB6E7584-3747-4A94-AFD3-0801B80CA75B}" presName="child4" presStyleLbl="bgAcc1" presStyleIdx="3" presStyleCnt="4" custScaleY="125376" custLinFactNeighborY="-898"/>
      <dgm:spPr/>
      <dgm:t>
        <a:bodyPr/>
        <a:lstStyle/>
        <a:p>
          <a:endParaRPr lang="fr-FR"/>
        </a:p>
      </dgm:t>
    </dgm:pt>
    <dgm:pt modelId="{733F0A93-9436-4ACA-B47B-5C8C29850D81}" type="pres">
      <dgm:prSet presAssocID="{BB6E7584-3747-4A94-AFD3-0801B80CA75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3656D3-2AE2-4004-9F2F-67CCCA90E4AE}" type="pres">
      <dgm:prSet presAssocID="{BB6E7584-3747-4A94-AFD3-0801B80CA75B}" presName="childPlaceholder" presStyleCnt="0"/>
      <dgm:spPr/>
      <dgm:t>
        <a:bodyPr/>
        <a:lstStyle/>
        <a:p>
          <a:endParaRPr lang="fr-FR"/>
        </a:p>
      </dgm:t>
    </dgm:pt>
    <dgm:pt modelId="{C7FE7475-2738-4F33-9843-5EE9EAE14A0B}" type="pres">
      <dgm:prSet presAssocID="{BB6E7584-3747-4A94-AFD3-0801B80CA75B}" presName="circle" presStyleCnt="0"/>
      <dgm:spPr/>
      <dgm:t>
        <a:bodyPr/>
        <a:lstStyle/>
        <a:p>
          <a:endParaRPr lang="fr-FR"/>
        </a:p>
      </dgm:t>
    </dgm:pt>
    <dgm:pt modelId="{A196BEBF-4D30-47F1-A4A7-21B8371AFABB}" type="pres">
      <dgm:prSet presAssocID="{BB6E7584-3747-4A94-AFD3-0801B80CA75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B14947-5F16-4A4A-8BEA-3A5E75DB2469}" type="pres">
      <dgm:prSet presAssocID="{BB6E7584-3747-4A94-AFD3-0801B80CA75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D4F139-6BB0-43E4-82C0-A7913B774D49}" type="pres">
      <dgm:prSet presAssocID="{BB6E7584-3747-4A94-AFD3-0801B80CA75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211D24-CD09-4567-8676-CB8664CD14AF}" type="pres">
      <dgm:prSet presAssocID="{BB6E7584-3747-4A94-AFD3-0801B80CA75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26C940-9A7E-4580-BC02-9F098B8C63F7}" type="pres">
      <dgm:prSet presAssocID="{BB6E7584-3747-4A94-AFD3-0801B80CA75B}" presName="quadrantPlaceholder" presStyleCnt="0"/>
      <dgm:spPr/>
      <dgm:t>
        <a:bodyPr/>
        <a:lstStyle/>
        <a:p>
          <a:endParaRPr lang="fr-FR"/>
        </a:p>
      </dgm:t>
    </dgm:pt>
    <dgm:pt modelId="{5DCAA8B9-203D-4056-A79E-CC2166C2D6C3}" type="pres">
      <dgm:prSet presAssocID="{BB6E7584-3747-4A94-AFD3-0801B80CA75B}" presName="center1" presStyleLbl="fgShp" presStyleIdx="0" presStyleCnt="2"/>
      <dgm:spPr/>
      <dgm:t>
        <a:bodyPr/>
        <a:lstStyle/>
        <a:p>
          <a:endParaRPr lang="fr-FR"/>
        </a:p>
      </dgm:t>
    </dgm:pt>
    <dgm:pt modelId="{BE39F031-DB31-4315-93CE-6CF1CD88F2A1}" type="pres">
      <dgm:prSet presAssocID="{BB6E7584-3747-4A94-AFD3-0801B80CA75B}" presName="center2" presStyleLbl="fgShp" presStyleIdx="1" presStyleCnt="2"/>
      <dgm:spPr/>
      <dgm:t>
        <a:bodyPr/>
        <a:lstStyle/>
        <a:p>
          <a:endParaRPr lang="fr-FR"/>
        </a:p>
      </dgm:t>
    </dgm:pt>
  </dgm:ptLst>
  <dgm:cxnLst>
    <dgm:cxn modelId="{13D40581-CC31-45BE-9F27-2ED4CCD33631}" type="presOf" srcId="{73BFE027-FEAB-43B2-9060-2614CC6AD83E}" destId="{9E1D37DC-AFEC-4DE2-B66B-3F202438D260}" srcOrd="1" destOrd="0" presId="urn:microsoft.com/office/officeart/2005/8/layout/cycle4"/>
    <dgm:cxn modelId="{894C3640-6104-4447-B2F1-5BF1DBF48165}" type="presOf" srcId="{ED8B42B0-8F5D-47F4-A107-C98FF8FFA489}" destId="{BEE1E87B-CE23-4F80-AD04-2FFFEC5DB582}" srcOrd="1" destOrd="0" presId="urn:microsoft.com/office/officeart/2005/8/layout/cycle4"/>
    <dgm:cxn modelId="{DDAA3195-5BFE-4127-BBBB-2D171EB69A77}" type="presOf" srcId="{B0871682-988C-44D1-8AE2-9174CEB1CF76}" destId="{E92AEC0C-9885-4A10-B68C-2D41750917A5}" srcOrd="0" destOrd="2" presId="urn:microsoft.com/office/officeart/2005/8/layout/cycle4"/>
    <dgm:cxn modelId="{C6756516-DE14-45B2-B607-5A81D8C6F319}" srcId="{ED8B42B0-8F5D-47F4-A107-C98FF8FFA489}" destId="{BA38844A-3333-462E-B4AB-918573BE5152}" srcOrd="0" destOrd="0" parTransId="{1C069011-8027-4FA6-B0F7-6E7B6F2F5780}" sibTransId="{FF926885-4498-4C56-B0A1-115D82116257}"/>
    <dgm:cxn modelId="{68684A55-6A78-493E-BF64-24EE43ADA1A2}" type="presOf" srcId="{45CA1C41-A869-4E43-A02D-64910929B234}" destId="{BEE1E87B-CE23-4F80-AD04-2FFFEC5DB582}" srcOrd="1" destOrd="4" presId="urn:microsoft.com/office/officeart/2005/8/layout/cycle4"/>
    <dgm:cxn modelId="{EDE2889E-342D-40AF-900A-E1420E20992D}" type="presOf" srcId="{FE207894-48AD-4909-98F1-D6C994FB0B79}" destId="{FFA4A74D-26CF-45DE-878C-8489D7640074}" srcOrd="0" destOrd="2" presId="urn:microsoft.com/office/officeart/2005/8/layout/cycle4"/>
    <dgm:cxn modelId="{1B1AE178-259C-4C3D-9DA5-0C4CE1A9BE97}" type="presOf" srcId="{ED8B42B0-8F5D-47F4-A107-C98FF8FFA489}" destId="{FFA4A74D-26CF-45DE-878C-8489D7640074}" srcOrd="0" destOrd="0" presId="urn:microsoft.com/office/officeart/2005/8/layout/cycle4"/>
    <dgm:cxn modelId="{688EBCAE-4A1F-4B16-A623-8528A911C5A0}" type="presOf" srcId="{7CDAD7BC-08AD-4E79-A3F6-8BD5B73253AC}" destId="{733F0A93-9436-4ACA-B47B-5C8C29850D81}" srcOrd="1" destOrd="0" presId="urn:microsoft.com/office/officeart/2005/8/layout/cycle4"/>
    <dgm:cxn modelId="{EBE220EA-F4E5-42ED-ACA3-A6003B7FB99F}" srcId="{3E9295A9-73AB-4A65-BE7D-FF6A33D85ECA}" destId="{F06096C6-91BF-4C39-BD1E-46613AAEBE47}" srcOrd="0" destOrd="0" parTransId="{90873C1C-33BF-49C1-A046-2EDDAD6A25BD}" sibTransId="{54943EDF-77EE-4582-97EC-10E9740F176C}"/>
    <dgm:cxn modelId="{AB8CDEBA-FA8C-49B8-A474-2F8115DE12F5}" type="presOf" srcId="{BEF2D9B7-E80E-4981-8934-2153C7579818}" destId="{733F0A93-9436-4ACA-B47B-5C8C29850D81}" srcOrd="1" destOrd="2" presId="urn:microsoft.com/office/officeart/2005/8/layout/cycle4"/>
    <dgm:cxn modelId="{5609AD43-40E0-41EC-A972-8BCD398B3696}" srcId="{BB6E7584-3747-4A94-AFD3-0801B80CA75B}" destId="{915EC68B-30E0-4B81-87ED-791A06053089}" srcOrd="0" destOrd="0" parTransId="{B7A242A7-EF67-4747-9F82-897EF64475EC}" sibTransId="{74F8DE55-E0A4-489D-803A-60257F6ECC95}"/>
    <dgm:cxn modelId="{785181D1-06E4-42CF-A7EA-82083F1B629C}" type="presOf" srcId="{E07F9EAE-6525-4B0F-ABD0-E35C9354B370}" destId="{BEE1E87B-CE23-4F80-AD04-2FFFEC5DB582}" srcOrd="1" destOrd="3" presId="urn:microsoft.com/office/officeart/2005/8/layout/cycle4"/>
    <dgm:cxn modelId="{D5554310-9029-4DA6-BD34-8D1C99630A28}" type="presOf" srcId="{BB6E7584-3747-4A94-AFD3-0801B80CA75B}" destId="{303503C6-A93C-4D61-BCB8-D4AF92FE19C3}" srcOrd="0" destOrd="0" presId="urn:microsoft.com/office/officeart/2005/8/layout/cycle4"/>
    <dgm:cxn modelId="{B6F9A83C-398C-488D-9746-C2C65FEFFEB7}" type="presOf" srcId="{BA38844A-3333-462E-B4AB-918573BE5152}" destId="{FFA4A74D-26CF-45DE-878C-8489D7640074}" srcOrd="0" destOrd="1" presId="urn:microsoft.com/office/officeart/2005/8/layout/cycle4"/>
    <dgm:cxn modelId="{849EE598-B852-4766-B679-151CF38750F4}" type="presOf" srcId="{F06096C6-91BF-4C39-BD1E-46613AAEBE47}" destId="{B0DC966C-38F9-48C6-89AC-0ED324632C8D}" srcOrd="1" destOrd="0" presId="urn:microsoft.com/office/officeart/2005/8/layout/cycle4"/>
    <dgm:cxn modelId="{89DDA709-B901-46B8-BA2E-D75709343975}" type="presOf" srcId="{3CD0B7EE-5498-4D36-9416-72DF65BC0BFC}" destId="{900300AC-E4A4-4739-97B9-DB38753644EA}" srcOrd="0" destOrd="1" presId="urn:microsoft.com/office/officeart/2005/8/layout/cycle4"/>
    <dgm:cxn modelId="{8B3C4CEE-63D2-4EA3-96A5-A69D7B57FCCB}" type="presOf" srcId="{73BFE027-FEAB-43B2-9060-2614CC6AD83E}" destId="{D3585035-5824-41B4-8EEA-93B0896FFD4B}" srcOrd="0" destOrd="0" presId="urn:microsoft.com/office/officeart/2005/8/layout/cycle4"/>
    <dgm:cxn modelId="{20AA986B-008E-4142-BD3E-E9738D55806A}" srcId="{88C2115D-1F43-4486-9E57-72409BE02289}" destId="{3CD0B7EE-5498-4D36-9416-72DF65BC0BFC}" srcOrd="1" destOrd="0" parTransId="{26CDC8F6-27BC-4920-AF6A-9215CAB20A70}" sibTransId="{DDA29059-1504-48BB-A5FB-087235F2CA62}"/>
    <dgm:cxn modelId="{AE8F8F22-6746-4B39-8BD6-F5B8E09C6387}" type="presOf" srcId="{F06096C6-91BF-4C39-BD1E-46613AAEBE47}" destId="{E92AEC0C-9885-4A10-B68C-2D41750917A5}" srcOrd="0" destOrd="0" presId="urn:microsoft.com/office/officeart/2005/8/layout/cycle4"/>
    <dgm:cxn modelId="{1079AD81-2F4C-4B9B-8F5A-429C86B25640}" type="presOf" srcId="{88C2115D-1F43-4486-9E57-72409BE02289}" destId="{9B211D24-CD09-4567-8676-CB8664CD14AF}" srcOrd="0" destOrd="0" presId="urn:microsoft.com/office/officeart/2005/8/layout/cycle4"/>
    <dgm:cxn modelId="{E887670B-8D81-46D3-ADC9-C7D7E0E82294}" type="presOf" srcId="{49695CE5-8FBA-4C71-9ACA-FD141F7AC947}" destId="{B0DC966C-38F9-48C6-89AC-0ED324632C8D}" srcOrd="1" destOrd="1" presId="urn:microsoft.com/office/officeart/2005/8/layout/cycle4"/>
    <dgm:cxn modelId="{9E2EC84D-AD9B-49D2-8F39-868C7513EAA0}" type="presOf" srcId="{7CDAD7BC-08AD-4E79-A3F6-8BD5B73253AC}" destId="{900300AC-E4A4-4739-97B9-DB38753644EA}" srcOrd="0" destOrd="0" presId="urn:microsoft.com/office/officeart/2005/8/layout/cycle4"/>
    <dgm:cxn modelId="{867117A2-870F-46E4-A823-9D4C121F077F}" type="presOf" srcId="{3E9295A9-73AB-4A65-BE7D-FF6A33D85ECA}" destId="{57D4F139-6BB0-43E4-82C0-A7913B774D49}" srcOrd="0" destOrd="0" presId="urn:microsoft.com/office/officeart/2005/8/layout/cycle4"/>
    <dgm:cxn modelId="{16CFAD03-A0E3-4296-90E4-F38E3F88AB78}" srcId="{3E9295A9-73AB-4A65-BE7D-FF6A33D85ECA}" destId="{B0871682-988C-44D1-8AE2-9174CEB1CF76}" srcOrd="2" destOrd="0" parTransId="{46650A3C-C527-4F5A-B3C4-5F407B19A561}" sibTransId="{43962571-A773-47F6-AE7A-D8CF3EC24A01}"/>
    <dgm:cxn modelId="{36DB5468-1E18-468C-98C1-78EC650C591C}" type="presOf" srcId="{FE207894-48AD-4909-98F1-D6C994FB0B79}" destId="{BEE1E87B-CE23-4F80-AD04-2FFFEC5DB582}" srcOrd="1" destOrd="2" presId="urn:microsoft.com/office/officeart/2005/8/layout/cycle4"/>
    <dgm:cxn modelId="{AF489AE9-D079-4641-AB02-FC66027B3231}" type="presOf" srcId="{45CA1C41-A869-4E43-A02D-64910929B234}" destId="{FFA4A74D-26CF-45DE-878C-8489D7640074}" srcOrd="0" destOrd="4" presId="urn:microsoft.com/office/officeart/2005/8/layout/cycle4"/>
    <dgm:cxn modelId="{40B6237E-008B-4612-A6F1-F184EEC959CB}" srcId="{3E9295A9-73AB-4A65-BE7D-FF6A33D85ECA}" destId="{49695CE5-8FBA-4C71-9ACA-FD141F7AC947}" srcOrd="1" destOrd="0" parTransId="{539C69F6-8F2C-40AA-94CD-1B2AC76E39C3}" sibTransId="{67E8D335-4334-46FB-B0AE-5AC1F31FD3D4}"/>
    <dgm:cxn modelId="{43A90A0A-CE18-4B49-8932-3B0E4D64AC86}" type="presOf" srcId="{93124665-DE43-4905-9B4F-0E9BAC9EB457}" destId="{B9B14947-5F16-4A4A-8BEA-3A5E75DB2469}" srcOrd="0" destOrd="0" presId="urn:microsoft.com/office/officeart/2005/8/layout/cycle4"/>
    <dgm:cxn modelId="{150F3BAE-2980-4DE9-A7D6-27B9A86D12CA}" srcId="{BB6E7584-3747-4A94-AFD3-0801B80CA75B}" destId="{3E9295A9-73AB-4A65-BE7D-FF6A33D85ECA}" srcOrd="2" destOrd="0" parTransId="{3AEA0C48-784F-4B9B-8E07-9123B2E945C5}" sibTransId="{47E7BD75-D7B8-42E6-BFDF-94860A89EFDC}"/>
    <dgm:cxn modelId="{DB59A118-8472-40CE-9AE1-8E853266C03F}" srcId="{ED8B42B0-8F5D-47F4-A107-C98FF8FFA489}" destId="{E07F9EAE-6525-4B0F-ABD0-E35C9354B370}" srcOrd="2" destOrd="0" parTransId="{6FF2A91B-51C4-4861-9E75-E4EF80E820A2}" sibTransId="{F3EB3993-FBE1-4F53-A62E-38998DA1EB1F}"/>
    <dgm:cxn modelId="{3F431E36-505C-4DEE-9412-B06C46AE6C33}" type="presOf" srcId="{B0871682-988C-44D1-8AE2-9174CEB1CF76}" destId="{B0DC966C-38F9-48C6-89AC-0ED324632C8D}" srcOrd="1" destOrd="2" presId="urn:microsoft.com/office/officeart/2005/8/layout/cycle4"/>
    <dgm:cxn modelId="{C7505045-74DC-4DE1-8C17-ADDA1A39D3D2}" srcId="{BB6E7584-3747-4A94-AFD3-0801B80CA75B}" destId="{93124665-DE43-4905-9B4F-0E9BAC9EB457}" srcOrd="1" destOrd="0" parTransId="{5E8BE5D3-4A6F-4DA0-8BE4-B78E840E3D66}" sibTransId="{0D5D9130-6EC6-4F8B-93E3-07F9D360FBCB}"/>
    <dgm:cxn modelId="{E1FF0310-378D-48C6-95AB-4A4BF4D19C3E}" srcId="{88C2115D-1F43-4486-9E57-72409BE02289}" destId="{7CDAD7BC-08AD-4E79-A3F6-8BD5B73253AC}" srcOrd="0" destOrd="0" parTransId="{A092A021-D330-4762-81E0-636A9ED2F72C}" sibTransId="{417481D5-1B56-444B-B4F5-BFC536E929EC}"/>
    <dgm:cxn modelId="{6D8359FE-393A-4F96-8968-95998201DDBF}" srcId="{915EC68B-30E0-4B81-87ED-791A06053089}" destId="{ED8B42B0-8F5D-47F4-A107-C98FF8FFA489}" srcOrd="0" destOrd="0" parTransId="{D3DA1BF0-8EB7-46A6-A62D-D233FCDD7442}" sibTransId="{F4AF2908-ED2E-4D7C-AAEF-E87C448765E9}"/>
    <dgm:cxn modelId="{C80EEF66-77CF-4A3D-8DD6-FFE43B16619D}" srcId="{ED8B42B0-8F5D-47F4-A107-C98FF8FFA489}" destId="{FE207894-48AD-4909-98F1-D6C994FB0B79}" srcOrd="1" destOrd="0" parTransId="{C1C31FDC-96D3-42A1-BE07-6FBFEFE9DFF3}" sibTransId="{398E3338-867D-422F-8FF2-ECDC0BD75296}"/>
    <dgm:cxn modelId="{432E0CED-F25B-4D6E-BFD9-517BE479DD2A}" srcId="{915EC68B-30E0-4B81-87ED-791A06053089}" destId="{45CA1C41-A869-4E43-A02D-64910929B234}" srcOrd="1" destOrd="0" parTransId="{E693A095-4C99-4952-A051-5D1FA8DE6BDE}" sibTransId="{F510DEA3-33F0-40CB-A41E-8691869F3AE0}"/>
    <dgm:cxn modelId="{AA9B7BF8-F55F-48BF-A8B9-179AAB5C3284}" srcId="{93124665-DE43-4905-9B4F-0E9BAC9EB457}" destId="{73BFE027-FEAB-43B2-9060-2614CC6AD83E}" srcOrd="0" destOrd="0" parTransId="{1D043743-8234-4741-8C06-99E53A30A29F}" sibTransId="{A16077FC-9B9E-4EBE-B9F4-1FD9EB7E3D57}"/>
    <dgm:cxn modelId="{9B2CF251-6AA5-418A-8CC0-A183BF76FFE3}" type="presOf" srcId="{BA38844A-3333-462E-B4AB-918573BE5152}" destId="{BEE1E87B-CE23-4F80-AD04-2FFFEC5DB582}" srcOrd="1" destOrd="1" presId="urn:microsoft.com/office/officeart/2005/8/layout/cycle4"/>
    <dgm:cxn modelId="{884F8AFF-58AA-4C60-8BA0-648622A26F7E}" type="presOf" srcId="{E07F9EAE-6525-4B0F-ABD0-E35C9354B370}" destId="{FFA4A74D-26CF-45DE-878C-8489D7640074}" srcOrd="0" destOrd="3" presId="urn:microsoft.com/office/officeart/2005/8/layout/cycle4"/>
    <dgm:cxn modelId="{21B12DAE-B93F-40BE-A7C2-C277C739BE1F}" type="presOf" srcId="{3CD0B7EE-5498-4D36-9416-72DF65BC0BFC}" destId="{733F0A93-9436-4ACA-B47B-5C8C29850D81}" srcOrd="1" destOrd="1" presId="urn:microsoft.com/office/officeart/2005/8/layout/cycle4"/>
    <dgm:cxn modelId="{53FC3821-844A-4D60-AC96-8F0F800F2DB5}" type="presOf" srcId="{BEF2D9B7-E80E-4981-8934-2153C7579818}" destId="{900300AC-E4A4-4739-97B9-DB38753644EA}" srcOrd="0" destOrd="2" presId="urn:microsoft.com/office/officeart/2005/8/layout/cycle4"/>
    <dgm:cxn modelId="{071AB9BD-96DB-46DD-9D38-D7FA62F00028}" srcId="{BB6E7584-3747-4A94-AFD3-0801B80CA75B}" destId="{88C2115D-1F43-4486-9E57-72409BE02289}" srcOrd="3" destOrd="0" parTransId="{D4DB4876-F7C6-4E9C-907C-C5E558440FBA}" sibTransId="{9417F19C-73B6-4CEA-B0BF-73998E80519E}"/>
    <dgm:cxn modelId="{4AA5849E-3DB7-434E-9FED-C825EEA4D030}" srcId="{88C2115D-1F43-4486-9E57-72409BE02289}" destId="{BEF2D9B7-E80E-4981-8934-2153C7579818}" srcOrd="2" destOrd="0" parTransId="{E736F147-0B1A-4D50-80C7-CD23115D3EF8}" sibTransId="{ECC1B3EE-CE14-4E5A-98CD-2EC7C8BA104E}"/>
    <dgm:cxn modelId="{C82F6D05-267E-486E-B9D3-4C4A79564C74}" type="presOf" srcId="{49695CE5-8FBA-4C71-9ACA-FD141F7AC947}" destId="{E92AEC0C-9885-4A10-B68C-2D41750917A5}" srcOrd="0" destOrd="1" presId="urn:microsoft.com/office/officeart/2005/8/layout/cycle4"/>
    <dgm:cxn modelId="{59467384-7E40-42AC-AB6A-9B11EC775AB3}" type="presOf" srcId="{915EC68B-30E0-4B81-87ED-791A06053089}" destId="{A196BEBF-4D30-47F1-A4A7-21B8371AFABB}" srcOrd="0" destOrd="0" presId="urn:microsoft.com/office/officeart/2005/8/layout/cycle4"/>
    <dgm:cxn modelId="{CE28A032-E777-417D-AF4E-FC463037EFF9}" type="presParOf" srcId="{303503C6-A93C-4D61-BCB8-D4AF92FE19C3}" destId="{82100F01-299D-4B2F-A77B-BD07D3F26156}" srcOrd="0" destOrd="0" presId="urn:microsoft.com/office/officeart/2005/8/layout/cycle4"/>
    <dgm:cxn modelId="{654096A4-56CC-4718-8E36-A52245DCE21E}" type="presParOf" srcId="{82100F01-299D-4B2F-A77B-BD07D3F26156}" destId="{3FB05B2F-EAD5-46D6-A0EE-C6BF37DDFF4D}" srcOrd="0" destOrd="0" presId="urn:microsoft.com/office/officeart/2005/8/layout/cycle4"/>
    <dgm:cxn modelId="{01E45A33-4C78-4EF8-9C97-BB37254E61B5}" type="presParOf" srcId="{3FB05B2F-EAD5-46D6-A0EE-C6BF37DDFF4D}" destId="{FFA4A74D-26CF-45DE-878C-8489D7640074}" srcOrd="0" destOrd="0" presId="urn:microsoft.com/office/officeart/2005/8/layout/cycle4"/>
    <dgm:cxn modelId="{2F39527D-E17C-4984-B6F1-8BE6314837EE}" type="presParOf" srcId="{3FB05B2F-EAD5-46D6-A0EE-C6BF37DDFF4D}" destId="{BEE1E87B-CE23-4F80-AD04-2FFFEC5DB582}" srcOrd="1" destOrd="0" presId="urn:microsoft.com/office/officeart/2005/8/layout/cycle4"/>
    <dgm:cxn modelId="{95BB161E-3DEC-4FC3-B0EF-1E58EE8536A9}" type="presParOf" srcId="{82100F01-299D-4B2F-A77B-BD07D3F26156}" destId="{780904AD-84CE-409A-8655-CBE4AAD71745}" srcOrd="1" destOrd="0" presId="urn:microsoft.com/office/officeart/2005/8/layout/cycle4"/>
    <dgm:cxn modelId="{99BCD588-6B6D-4044-AD48-DCCDC7824AF7}" type="presParOf" srcId="{780904AD-84CE-409A-8655-CBE4AAD71745}" destId="{D3585035-5824-41B4-8EEA-93B0896FFD4B}" srcOrd="0" destOrd="0" presId="urn:microsoft.com/office/officeart/2005/8/layout/cycle4"/>
    <dgm:cxn modelId="{075B68B9-2D23-46A8-B48B-D76C4F2F7616}" type="presParOf" srcId="{780904AD-84CE-409A-8655-CBE4AAD71745}" destId="{9E1D37DC-AFEC-4DE2-B66B-3F202438D260}" srcOrd="1" destOrd="0" presId="urn:microsoft.com/office/officeart/2005/8/layout/cycle4"/>
    <dgm:cxn modelId="{15AC20E7-22E3-4423-B616-3D764D45D777}" type="presParOf" srcId="{82100F01-299D-4B2F-A77B-BD07D3F26156}" destId="{A61EDB39-40DE-4041-9684-22C9F976407E}" srcOrd="2" destOrd="0" presId="urn:microsoft.com/office/officeart/2005/8/layout/cycle4"/>
    <dgm:cxn modelId="{8EC2A65F-94E6-4388-81B2-FE0DF14A5FD1}" type="presParOf" srcId="{A61EDB39-40DE-4041-9684-22C9F976407E}" destId="{E92AEC0C-9885-4A10-B68C-2D41750917A5}" srcOrd="0" destOrd="0" presId="urn:microsoft.com/office/officeart/2005/8/layout/cycle4"/>
    <dgm:cxn modelId="{8B454710-BED5-42D4-AB3F-9FAC0637F93D}" type="presParOf" srcId="{A61EDB39-40DE-4041-9684-22C9F976407E}" destId="{B0DC966C-38F9-48C6-89AC-0ED324632C8D}" srcOrd="1" destOrd="0" presId="urn:microsoft.com/office/officeart/2005/8/layout/cycle4"/>
    <dgm:cxn modelId="{4E855220-287B-4107-860F-ABE0192D274F}" type="presParOf" srcId="{82100F01-299D-4B2F-A77B-BD07D3F26156}" destId="{277EA7B2-B991-4B11-9EC4-0F6C4BCECCC9}" srcOrd="3" destOrd="0" presId="urn:microsoft.com/office/officeart/2005/8/layout/cycle4"/>
    <dgm:cxn modelId="{26F50F2F-C3A0-42D7-9CBE-668B45CAA478}" type="presParOf" srcId="{277EA7B2-B991-4B11-9EC4-0F6C4BCECCC9}" destId="{900300AC-E4A4-4739-97B9-DB38753644EA}" srcOrd="0" destOrd="0" presId="urn:microsoft.com/office/officeart/2005/8/layout/cycle4"/>
    <dgm:cxn modelId="{B0A7C7A1-C072-426D-BCB9-2F229E589CD5}" type="presParOf" srcId="{277EA7B2-B991-4B11-9EC4-0F6C4BCECCC9}" destId="{733F0A93-9436-4ACA-B47B-5C8C29850D81}" srcOrd="1" destOrd="0" presId="urn:microsoft.com/office/officeart/2005/8/layout/cycle4"/>
    <dgm:cxn modelId="{8E378716-FF23-4ED7-B9F8-4299E77568AB}" type="presParOf" srcId="{82100F01-299D-4B2F-A77B-BD07D3F26156}" destId="{8E3656D3-2AE2-4004-9F2F-67CCCA90E4AE}" srcOrd="4" destOrd="0" presId="urn:microsoft.com/office/officeart/2005/8/layout/cycle4"/>
    <dgm:cxn modelId="{4EEF0DB8-9AEB-436A-8E57-5E3E3E46DBEF}" type="presParOf" srcId="{303503C6-A93C-4D61-BCB8-D4AF92FE19C3}" destId="{C7FE7475-2738-4F33-9843-5EE9EAE14A0B}" srcOrd="1" destOrd="0" presId="urn:microsoft.com/office/officeart/2005/8/layout/cycle4"/>
    <dgm:cxn modelId="{C57DC2FD-0087-4C28-B469-D99BA0AB3704}" type="presParOf" srcId="{C7FE7475-2738-4F33-9843-5EE9EAE14A0B}" destId="{A196BEBF-4D30-47F1-A4A7-21B8371AFABB}" srcOrd="0" destOrd="0" presId="urn:microsoft.com/office/officeart/2005/8/layout/cycle4"/>
    <dgm:cxn modelId="{C1823753-D692-4143-8C60-C84711F4AD9B}" type="presParOf" srcId="{C7FE7475-2738-4F33-9843-5EE9EAE14A0B}" destId="{B9B14947-5F16-4A4A-8BEA-3A5E75DB2469}" srcOrd="1" destOrd="0" presId="urn:microsoft.com/office/officeart/2005/8/layout/cycle4"/>
    <dgm:cxn modelId="{9870A1D4-22F7-4033-B26D-7C3F699BCFAA}" type="presParOf" srcId="{C7FE7475-2738-4F33-9843-5EE9EAE14A0B}" destId="{57D4F139-6BB0-43E4-82C0-A7913B774D49}" srcOrd="2" destOrd="0" presId="urn:microsoft.com/office/officeart/2005/8/layout/cycle4"/>
    <dgm:cxn modelId="{902BAF08-A6BD-4B7F-A386-35B54FB1648C}" type="presParOf" srcId="{C7FE7475-2738-4F33-9843-5EE9EAE14A0B}" destId="{9B211D24-CD09-4567-8676-CB8664CD14AF}" srcOrd="3" destOrd="0" presId="urn:microsoft.com/office/officeart/2005/8/layout/cycle4"/>
    <dgm:cxn modelId="{DA1C6E55-57FF-473B-AB97-3F6BA089F116}" type="presParOf" srcId="{C7FE7475-2738-4F33-9843-5EE9EAE14A0B}" destId="{FF26C940-9A7E-4580-BC02-9F098B8C63F7}" srcOrd="4" destOrd="0" presId="urn:microsoft.com/office/officeart/2005/8/layout/cycle4"/>
    <dgm:cxn modelId="{F640FCB9-A76D-4EED-92B7-13C292D864AA}" type="presParOf" srcId="{303503C6-A93C-4D61-BCB8-D4AF92FE19C3}" destId="{5DCAA8B9-203D-4056-A79E-CC2166C2D6C3}" srcOrd="2" destOrd="0" presId="urn:microsoft.com/office/officeart/2005/8/layout/cycle4"/>
    <dgm:cxn modelId="{5EE08F5D-5BFC-4D36-A9E9-559F019F004F}" type="presParOf" srcId="{303503C6-A93C-4D61-BCB8-D4AF92FE19C3}" destId="{BE39F031-DB31-4315-93CE-6CF1CD88F2A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786BAB-570D-479D-ABEA-A7076F98BEAB}" type="doc">
      <dgm:prSet loTypeId="urn:microsoft.com/office/officeart/2005/8/layout/matrix1" loCatId="matrix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fr-FR"/>
        </a:p>
      </dgm:t>
    </dgm:pt>
    <dgm:pt modelId="{FC05237F-E53D-42E3-B32D-51E1399AE4C1}">
      <dgm:prSet phldrT="[Texte]" custT="1"/>
      <dgm:spPr/>
      <dgm:t>
        <a:bodyPr/>
        <a:lstStyle/>
        <a:p>
          <a:pPr algn="ctr" rtl="0"/>
          <a:r>
            <a:rPr lang="fr-FR" sz="2400" b="1" kern="1200" dirty="0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rPr>
            <a:t>Les enjeux didactiques</a:t>
          </a:r>
        </a:p>
      </dgm:t>
    </dgm:pt>
    <dgm:pt modelId="{D61B5385-C04C-4A93-94D2-8BC02F193EB2}" type="parTrans" cxnId="{2C55BD88-A6B5-4DC7-BDE7-18AF0DF75DD1}">
      <dgm:prSet/>
      <dgm:spPr/>
      <dgm:t>
        <a:bodyPr/>
        <a:lstStyle/>
        <a:p>
          <a:endParaRPr lang="fr-FR"/>
        </a:p>
      </dgm:t>
    </dgm:pt>
    <dgm:pt modelId="{33905215-405C-436B-813A-20A49806FF8D}" type="sibTrans" cxnId="{2C55BD88-A6B5-4DC7-BDE7-18AF0DF75DD1}">
      <dgm:prSet/>
      <dgm:spPr/>
      <dgm:t>
        <a:bodyPr/>
        <a:lstStyle/>
        <a:p>
          <a:endParaRPr lang="fr-FR"/>
        </a:p>
      </dgm:t>
    </dgm:pt>
    <dgm:pt modelId="{0547C7A4-D1B5-43FC-8F00-98A63B5C87B6}">
      <dgm:prSet phldrT="[Texte]"/>
      <dgm:spPr/>
      <dgm:t>
        <a:bodyPr/>
        <a:lstStyle/>
        <a:p>
          <a:r>
            <a:rPr lang="fr-FR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Une façon originale ou une autre façon  de produire, de mobiliser des savoirs et de développer des compétences. </a:t>
          </a:r>
          <a:endParaRPr lang="fr-FR" dirty="0"/>
        </a:p>
      </dgm:t>
    </dgm:pt>
    <dgm:pt modelId="{19C8396E-21C9-43A6-875A-1275E0878138}" type="parTrans" cxnId="{CA3A93EE-96D9-40C8-BA4A-44B513D37879}">
      <dgm:prSet/>
      <dgm:spPr/>
      <dgm:t>
        <a:bodyPr/>
        <a:lstStyle/>
        <a:p>
          <a:endParaRPr lang="fr-FR"/>
        </a:p>
      </dgm:t>
    </dgm:pt>
    <dgm:pt modelId="{7B85F208-11FB-4F51-82DD-04EE9A54739B}" type="sibTrans" cxnId="{CA3A93EE-96D9-40C8-BA4A-44B513D37879}">
      <dgm:prSet/>
      <dgm:spPr/>
      <dgm:t>
        <a:bodyPr/>
        <a:lstStyle/>
        <a:p>
          <a:endParaRPr lang="fr-FR"/>
        </a:p>
      </dgm:t>
    </dgm:pt>
    <dgm:pt modelId="{3D9F4F61-3686-43C3-BE52-6C3238C2EB3C}">
      <dgm:prSet phldrT="[Texte]"/>
      <dgm:spPr/>
      <dgm:t>
        <a:bodyPr/>
        <a:lstStyle/>
        <a:p>
          <a:r>
            <a:rPr lang="fr-FR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Cette </a:t>
          </a:r>
          <a:r>
            <a:rPr lang="fr-FR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expérience, comme d’autres (les PFMP, les </a:t>
          </a:r>
          <a:r>
            <a:rPr lang="fr-FR" dirty="0" err="1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co</a:t>
          </a:r>
          <a:r>
            <a:rPr lang="fr-FR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-interventions, l’accompagnement personnalisé et la préparation à l’insertion ou poursuite d’étude, etc.) va permettre de développer des compétences professionnelles et transversales</a:t>
          </a:r>
          <a:endParaRPr lang="fr-FR" dirty="0"/>
        </a:p>
      </dgm:t>
    </dgm:pt>
    <dgm:pt modelId="{A4A68CB9-97AB-4067-8BB0-866481AEE8CA}" type="parTrans" cxnId="{A3F0843C-38A8-4533-AFA8-47DDDF8E6518}">
      <dgm:prSet/>
      <dgm:spPr/>
      <dgm:t>
        <a:bodyPr/>
        <a:lstStyle/>
        <a:p>
          <a:endParaRPr lang="fr-FR"/>
        </a:p>
      </dgm:t>
    </dgm:pt>
    <dgm:pt modelId="{988256E5-EA8F-46FD-95EA-893FA8D81779}" type="sibTrans" cxnId="{A3F0843C-38A8-4533-AFA8-47DDDF8E6518}">
      <dgm:prSet/>
      <dgm:spPr/>
      <dgm:t>
        <a:bodyPr/>
        <a:lstStyle/>
        <a:p>
          <a:endParaRPr lang="fr-FR"/>
        </a:p>
      </dgm:t>
    </dgm:pt>
    <dgm:pt modelId="{1E69B3AF-9F42-4B01-9255-D41B6C7FF22C}">
      <dgm:prSet phldrT="[Texte]"/>
      <dgm:spPr/>
      <dgm:t>
        <a:bodyPr/>
        <a:lstStyle/>
        <a:p>
          <a:r>
            <a:rPr lang="fr-FR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Le chef-d’œuvre qui est un entrainement au développement et à la mobilisation des compétences permet d’aborder </a:t>
          </a:r>
          <a:r>
            <a:rPr lang="fr-FR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à terme une </a:t>
          </a:r>
          <a:r>
            <a:rPr lang="fr-FR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tâche complexe par différentes approches et de démontrer l’apport de chaque discipline.</a:t>
          </a:r>
          <a:endParaRPr lang="fr-FR" dirty="0"/>
        </a:p>
      </dgm:t>
    </dgm:pt>
    <dgm:pt modelId="{CDCB9500-F893-4A65-AD5C-606CFE804D47}" type="parTrans" cxnId="{F0E3D240-232F-4A29-BC64-FCD18963DCE4}">
      <dgm:prSet/>
      <dgm:spPr/>
      <dgm:t>
        <a:bodyPr/>
        <a:lstStyle/>
        <a:p>
          <a:endParaRPr lang="fr-FR"/>
        </a:p>
      </dgm:t>
    </dgm:pt>
    <dgm:pt modelId="{CE8BA08B-E872-4F56-A402-39CE90B01011}" type="sibTrans" cxnId="{F0E3D240-232F-4A29-BC64-FCD18963DCE4}">
      <dgm:prSet/>
      <dgm:spPr/>
      <dgm:t>
        <a:bodyPr/>
        <a:lstStyle/>
        <a:p>
          <a:endParaRPr lang="fr-FR"/>
        </a:p>
      </dgm:t>
    </dgm:pt>
    <dgm:pt modelId="{75D0DEDD-EDF9-4672-B029-899DE49A4064}">
      <dgm:prSet phldrT="[Texte]"/>
      <dgm:spPr/>
      <dgm:t>
        <a:bodyPr/>
        <a:lstStyle/>
        <a:p>
          <a:r>
            <a:rPr lang="fr-FR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Le </a:t>
          </a:r>
          <a:r>
            <a:rPr lang="fr-FR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chef d’œuvre pourra permettre de construire les compétences visées dans les différents parcours éducatifs (PEAC, Santé, Citoyen, Avenir). </a:t>
          </a:r>
          <a:endParaRPr lang="fr-FR" dirty="0"/>
        </a:p>
      </dgm:t>
    </dgm:pt>
    <dgm:pt modelId="{940F9C86-09D1-484B-949D-0E066CF77F3E}" type="parTrans" cxnId="{EE3505A9-6A68-43D2-8867-6EF45C739326}">
      <dgm:prSet/>
      <dgm:spPr/>
      <dgm:t>
        <a:bodyPr/>
        <a:lstStyle/>
        <a:p>
          <a:endParaRPr lang="fr-FR"/>
        </a:p>
      </dgm:t>
    </dgm:pt>
    <dgm:pt modelId="{A6172FEA-0216-474D-AD83-D8B58CC6F08D}" type="sibTrans" cxnId="{EE3505A9-6A68-43D2-8867-6EF45C739326}">
      <dgm:prSet/>
      <dgm:spPr/>
      <dgm:t>
        <a:bodyPr/>
        <a:lstStyle/>
        <a:p>
          <a:endParaRPr lang="fr-FR"/>
        </a:p>
      </dgm:t>
    </dgm:pt>
    <dgm:pt modelId="{08501810-7299-40C7-9B3A-ADAF5F3FE0DF}" type="pres">
      <dgm:prSet presAssocID="{25786BAB-570D-479D-ABEA-A7076F98BEA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CD82BC9-2F76-4766-83AD-8CE137B42BFD}" type="pres">
      <dgm:prSet presAssocID="{25786BAB-570D-479D-ABEA-A7076F98BEAB}" presName="matrix" presStyleCnt="0"/>
      <dgm:spPr/>
      <dgm:t>
        <a:bodyPr/>
        <a:lstStyle/>
        <a:p>
          <a:endParaRPr lang="fr-FR"/>
        </a:p>
      </dgm:t>
    </dgm:pt>
    <dgm:pt modelId="{974ACBFD-01BE-43EF-BBA5-9644C9D1793A}" type="pres">
      <dgm:prSet presAssocID="{25786BAB-570D-479D-ABEA-A7076F98BEAB}" presName="tile1" presStyleLbl="node1" presStyleIdx="0" presStyleCnt="4"/>
      <dgm:spPr/>
      <dgm:t>
        <a:bodyPr/>
        <a:lstStyle/>
        <a:p>
          <a:endParaRPr lang="fr-FR"/>
        </a:p>
      </dgm:t>
    </dgm:pt>
    <dgm:pt modelId="{DCFCF5B5-F2A0-44A8-8EBC-B5D031F336BE}" type="pres">
      <dgm:prSet presAssocID="{25786BAB-570D-479D-ABEA-A7076F98BEA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64C8D0-164E-4305-846C-2D1C4CDC1552}" type="pres">
      <dgm:prSet presAssocID="{25786BAB-570D-479D-ABEA-A7076F98BEAB}" presName="tile2" presStyleLbl="node1" presStyleIdx="1" presStyleCnt="4" custLinFactY="-9147" custLinFactNeighborX="5978" custLinFactNeighborY="-100000"/>
      <dgm:spPr/>
      <dgm:t>
        <a:bodyPr/>
        <a:lstStyle/>
        <a:p>
          <a:endParaRPr lang="fr-FR"/>
        </a:p>
      </dgm:t>
    </dgm:pt>
    <dgm:pt modelId="{A86B3C74-A98D-48BA-A20C-C9CC5D10821E}" type="pres">
      <dgm:prSet presAssocID="{25786BAB-570D-479D-ABEA-A7076F98BEA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49442A-E98D-45AE-A3F8-176CAB3FFCCA}" type="pres">
      <dgm:prSet presAssocID="{25786BAB-570D-479D-ABEA-A7076F98BEAB}" presName="tile3" presStyleLbl="node1" presStyleIdx="2" presStyleCnt="4"/>
      <dgm:spPr/>
      <dgm:t>
        <a:bodyPr/>
        <a:lstStyle/>
        <a:p>
          <a:endParaRPr lang="fr-FR"/>
        </a:p>
      </dgm:t>
    </dgm:pt>
    <dgm:pt modelId="{7D36DE93-85E7-4F43-B8EC-9D454811333C}" type="pres">
      <dgm:prSet presAssocID="{25786BAB-570D-479D-ABEA-A7076F98BEA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90195E-8169-4285-B8BF-802F571F2DB9}" type="pres">
      <dgm:prSet presAssocID="{25786BAB-570D-479D-ABEA-A7076F98BEAB}" presName="tile4" presStyleLbl="node1" presStyleIdx="3" presStyleCnt="4"/>
      <dgm:spPr/>
      <dgm:t>
        <a:bodyPr/>
        <a:lstStyle/>
        <a:p>
          <a:endParaRPr lang="fr-FR"/>
        </a:p>
      </dgm:t>
    </dgm:pt>
    <dgm:pt modelId="{ECC7C3DF-E86C-46D9-B7DA-656D2F525CA9}" type="pres">
      <dgm:prSet presAssocID="{25786BAB-570D-479D-ABEA-A7076F98BEA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0D2B0C-DBCB-4C0F-92F3-32D4EBA8C3B0}" type="pres">
      <dgm:prSet presAssocID="{25786BAB-570D-479D-ABEA-A7076F98BEAB}" presName="centerTile" presStyleLbl="fgShp" presStyleIdx="0" presStyleCnt="1" custScaleX="105089" custScaleY="92403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287C636E-722E-4C01-860C-20864F43391D}" type="presOf" srcId="{FC05237F-E53D-42E3-B32D-51E1399AE4C1}" destId="{D50D2B0C-DBCB-4C0F-92F3-32D4EBA8C3B0}" srcOrd="0" destOrd="0" presId="urn:microsoft.com/office/officeart/2005/8/layout/matrix1"/>
    <dgm:cxn modelId="{2C55BD88-A6B5-4DC7-BDE7-18AF0DF75DD1}" srcId="{25786BAB-570D-479D-ABEA-A7076F98BEAB}" destId="{FC05237F-E53D-42E3-B32D-51E1399AE4C1}" srcOrd="0" destOrd="0" parTransId="{D61B5385-C04C-4A93-94D2-8BC02F193EB2}" sibTransId="{33905215-405C-436B-813A-20A49806FF8D}"/>
    <dgm:cxn modelId="{F0E3D240-232F-4A29-BC64-FCD18963DCE4}" srcId="{FC05237F-E53D-42E3-B32D-51E1399AE4C1}" destId="{1E69B3AF-9F42-4B01-9255-D41B6C7FF22C}" srcOrd="2" destOrd="0" parTransId="{CDCB9500-F893-4A65-AD5C-606CFE804D47}" sibTransId="{CE8BA08B-E872-4F56-A402-39CE90B01011}"/>
    <dgm:cxn modelId="{A3F0843C-38A8-4533-AFA8-47DDDF8E6518}" srcId="{FC05237F-E53D-42E3-B32D-51E1399AE4C1}" destId="{3D9F4F61-3686-43C3-BE52-6C3238C2EB3C}" srcOrd="1" destOrd="0" parTransId="{A4A68CB9-97AB-4067-8BB0-866481AEE8CA}" sibTransId="{988256E5-EA8F-46FD-95EA-893FA8D81779}"/>
    <dgm:cxn modelId="{6D39C797-4E60-44B2-BE68-AE318C1D2406}" type="presOf" srcId="{75D0DEDD-EDF9-4672-B029-899DE49A4064}" destId="{ECC7C3DF-E86C-46D9-B7DA-656D2F525CA9}" srcOrd="1" destOrd="0" presId="urn:microsoft.com/office/officeart/2005/8/layout/matrix1"/>
    <dgm:cxn modelId="{EE3505A9-6A68-43D2-8867-6EF45C739326}" srcId="{FC05237F-E53D-42E3-B32D-51E1399AE4C1}" destId="{75D0DEDD-EDF9-4672-B029-899DE49A4064}" srcOrd="3" destOrd="0" parTransId="{940F9C86-09D1-484B-949D-0E066CF77F3E}" sibTransId="{A6172FEA-0216-474D-AD83-D8B58CC6F08D}"/>
    <dgm:cxn modelId="{5BB55262-CD52-474D-BA2D-59FAC9089BBA}" type="presOf" srcId="{25786BAB-570D-479D-ABEA-A7076F98BEAB}" destId="{08501810-7299-40C7-9B3A-ADAF5F3FE0DF}" srcOrd="0" destOrd="0" presId="urn:microsoft.com/office/officeart/2005/8/layout/matrix1"/>
    <dgm:cxn modelId="{6B5C4D63-7224-4C07-B549-6D757782D100}" type="presOf" srcId="{3D9F4F61-3686-43C3-BE52-6C3238C2EB3C}" destId="{0F64C8D0-164E-4305-846C-2D1C4CDC1552}" srcOrd="0" destOrd="0" presId="urn:microsoft.com/office/officeart/2005/8/layout/matrix1"/>
    <dgm:cxn modelId="{83487670-2C4E-431A-9F53-368EF18D9FE4}" type="presOf" srcId="{1E69B3AF-9F42-4B01-9255-D41B6C7FF22C}" destId="{9E49442A-E98D-45AE-A3F8-176CAB3FFCCA}" srcOrd="0" destOrd="0" presId="urn:microsoft.com/office/officeart/2005/8/layout/matrix1"/>
    <dgm:cxn modelId="{CA3A93EE-96D9-40C8-BA4A-44B513D37879}" srcId="{FC05237F-E53D-42E3-B32D-51E1399AE4C1}" destId="{0547C7A4-D1B5-43FC-8F00-98A63B5C87B6}" srcOrd="0" destOrd="0" parTransId="{19C8396E-21C9-43A6-875A-1275E0878138}" sibTransId="{7B85F208-11FB-4F51-82DD-04EE9A54739B}"/>
    <dgm:cxn modelId="{B3BF1604-B9C9-4C3E-92B9-50C70DB18A15}" type="presOf" srcId="{0547C7A4-D1B5-43FC-8F00-98A63B5C87B6}" destId="{DCFCF5B5-F2A0-44A8-8EBC-B5D031F336BE}" srcOrd="1" destOrd="0" presId="urn:microsoft.com/office/officeart/2005/8/layout/matrix1"/>
    <dgm:cxn modelId="{AFE3ADB6-4CEE-4397-9868-EED41D6C2302}" type="presOf" srcId="{75D0DEDD-EDF9-4672-B029-899DE49A4064}" destId="{0390195E-8169-4285-B8BF-802F571F2DB9}" srcOrd="0" destOrd="0" presId="urn:microsoft.com/office/officeart/2005/8/layout/matrix1"/>
    <dgm:cxn modelId="{9CCB1428-6A9E-4617-A771-301B80720E22}" type="presOf" srcId="{1E69B3AF-9F42-4B01-9255-D41B6C7FF22C}" destId="{7D36DE93-85E7-4F43-B8EC-9D454811333C}" srcOrd="1" destOrd="0" presId="urn:microsoft.com/office/officeart/2005/8/layout/matrix1"/>
    <dgm:cxn modelId="{1E62B19C-F6C6-447F-A44A-57AC8F1C3F9D}" type="presOf" srcId="{3D9F4F61-3686-43C3-BE52-6C3238C2EB3C}" destId="{A86B3C74-A98D-48BA-A20C-C9CC5D10821E}" srcOrd="1" destOrd="0" presId="urn:microsoft.com/office/officeart/2005/8/layout/matrix1"/>
    <dgm:cxn modelId="{EEE08341-418D-43A7-947A-4CF7870948CB}" type="presOf" srcId="{0547C7A4-D1B5-43FC-8F00-98A63B5C87B6}" destId="{974ACBFD-01BE-43EF-BBA5-9644C9D1793A}" srcOrd="0" destOrd="0" presId="urn:microsoft.com/office/officeart/2005/8/layout/matrix1"/>
    <dgm:cxn modelId="{DD19E144-5567-418B-B38A-03926DD71891}" type="presParOf" srcId="{08501810-7299-40C7-9B3A-ADAF5F3FE0DF}" destId="{2CD82BC9-2F76-4766-83AD-8CE137B42BFD}" srcOrd="0" destOrd="0" presId="urn:microsoft.com/office/officeart/2005/8/layout/matrix1"/>
    <dgm:cxn modelId="{EF833774-AF1F-469D-9DD1-B3AB394B44FE}" type="presParOf" srcId="{2CD82BC9-2F76-4766-83AD-8CE137B42BFD}" destId="{974ACBFD-01BE-43EF-BBA5-9644C9D1793A}" srcOrd="0" destOrd="0" presId="urn:microsoft.com/office/officeart/2005/8/layout/matrix1"/>
    <dgm:cxn modelId="{774CAEF7-470C-414F-A7D3-8CCDA85F5BD7}" type="presParOf" srcId="{2CD82BC9-2F76-4766-83AD-8CE137B42BFD}" destId="{DCFCF5B5-F2A0-44A8-8EBC-B5D031F336BE}" srcOrd="1" destOrd="0" presId="urn:microsoft.com/office/officeart/2005/8/layout/matrix1"/>
    <dgm:cxn modelId="{EAFE4AA6-7E23-4126-848F-3556B96C5596}" type="presParOf" srcId="{2CD82BC9-2F76-4766-83AD-8CE137B42BFD}" destId="{0F64C8D0-164E-4305-846C-2D1C4CDC1552}" srcOrd="2" destOrd="0" presId="urn:microsoft.com/office/officeart/2005/8/layout/matrix1"/>
    <dgm:cxn modelId="{ACAAB1C4-80E8-47B7-A8BE-232E71E7E7CA}" type="presParOf" srcId="{2CD82BC9-2F76-4766-83AD-8CE137B42BFD}" destId="{A86B3C74-A98D-48BA-A20C-C9CC5D10821E}" srcOrd="3" destOrd="0" presId="urn:microsoft.com/office/officeart/2005/8/layout/matrix1"/>
    <dgm:cxn modelId="{00056DA8-1F73-4E44-9EC1-65C402426589}" type="presParOf" srcId="{2CD82BC9-2F76-4766-83AD-8CE137B42BFD}" destId="{9E49442A-E98D-45AE-A3F8-176CAB3FFCCA}" srcOrd="4" destOrd="0" presId="urn:microsoft.com/office/officeart/2005/8/layout/matrix1"/>
    <dgm:cxn modelId="{E4838C6F-EDB6-4B70-8E66-C40CA432BFBD}" type="presParOf" srcId="{2CD82BC9-2F76-4766-83AD-8CE137B42BFD}" destId="{7D36DE93-85E7-4F43-B8EC-9D454811333C}" srcOrd="5" destOrd="0" presId="urn:microsoft.com/office/officeart/2005/8/layout/matrix1"/>
    <dgm:cxn modelId="{A5348840-3030-4F98-8329-4BF4F9247704}" type="presParOf" srcId="{2CD82BC9-2F76-4766-83AD-8CE137B42BFD}" destId="{0390195E-8169-4285-B8BF-802F571F2DB9}" srcOrd="6" destOrd="0" presId="urn:microsoft.com/office/officeart/2005/8/layout/matrix1"/>
    <dgm:cxn modelId="{916F9443-8213-4B73-9E0E-AA10721A4151}" type="presParOf" srcId="{2CD82BC9-2F76-4766-83AD-8CE137B42BFD}" destId="{ECC7C3DF-E86C-46D9-B7DA-656D2F525CA9}" srcOrd="7" destOrd="0" presId="urn:microsoft.com/office/officeart/2005/8/layout/matrix1"/>
    <dgm:cxn modelId="{71522B66-7E9C-4E55-908B-5DFDDFAA4CA5}" type="presParOf" srcId="{08501810-7299-40C7-9B3A-ADAF5F3FE0DF}" destId="{D50D2B0C-DBCB-4C0F-92F3-32D4EBA8C3B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786BAB-570D-479D-ABEA-A7076F98BEAB}" type="doc">
      <dgm:prSet loTypeId="urn:microsoft.com/office/officeart/2005/8/layout/matrix1" loCatId="matrix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fr-FR"/>
        </a:p>
      </dgm:t>
    </dgm:pt>
    <dgm:pt modelId="{FC05237F-E53D-42E3-B32D-51E1399AE4C1}">
      <dgm:prSet phldrT="[Texte]" custT="1"/>
      <dgm:spPr/>
      <dgm:t>
        <a:bodyPr/>
        <a:lstStyle/>
        <a:p>
          <a:pPr algn="ctr" rtl="0"/>
          <a:r>
            <a:rPr lang="fr-FR" sz="1800" b="1" kern="1200" dirty="0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rPr>
            <a:t>Une démarche de projet adaptée à la réalisation du chef-d’œuvre </a:t>
          </a:r>
        </a:p>
      </dgm:t>
    </dgm:pt>
    <dgm:pt modelId="{D61B5385-C04C-4A93-94D2-8BC02F193EB2}" type="parTrans" cxnId="{2C55BD88-A6B5-4DC7-BDE7-18AF0DF75DD1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905215-405C-436B-813A-20A49806FF8D}" type="sibTrans" cxnId="{2C55BD88-A6B5-4DC7-BDE7-18AF0DF75DD1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47C7A4-D1B5-43FC-8F00-98A63B5C87B6}">
      <dgm:prSet phldrT="[Texte]" custT="1"/>
      <dgm:spPr/>
      <dgm:t>
        <a:bodyPr/>
        <a:lstStyle/>
        <a:p>
          <a:pPr algn="l"/>
          <a:endParaRPr lang="fr-FR" sz="1200" dirty="0" smtClean="0">
            <a:latin typeface="Arial" panose="020B0604020202020204" pitchFamily="34" charset="0"/>
            <a:ea typeface="Cambria" panose="02040503050406030204" pitchFamily="18" charset="0"/>
            <a:cs typeface="Arial" panose="020B0604020202020204" pitchFamily="34" charset="0"/>
          </a:endParaRPr>
        </a:p>
        <a:p>
          <a:pPr algn="l"/>
          <a:endParaRPr lang="fr-FR" sz="1200" dirty="0" smtClean="0">
            <a:latin typeface="Arial" panose="020B0604020202020204" pitchFamily="34" charset="0"/>
            <a:ea typeface="Cambria" panose="02040503050406030204" pitchFamily="18" charset="0"/>
            <a:cs typeface="Arial" panose="020B0604020202020204" pitchFamily="34" charset="0"/>
          </a:endParaRPr>
        </a:p>
        <a:p>
          <a:pPr algn="l"/>
          <a:r>
            <a:rPr lang="fr-FR" sz="1200" dirty="0" smtClean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Cette réalisation concrète, peut prendre toute forme (matérielle ou immatérielle) comme :</a:t>
          </a:r>
        </a:p>
        <a:p>
          <a:pPr algn="l"/>
          <a:r>
            <a:rPr lang="fr-FR" sz="1200" dirty="0" smtClean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- la conception et la réalisation d'un produit fini (en bois / métal / papier / tissu…..), </a:t>
          </a:r>
        </a:p>
        <a:p>
          <a:pPr algn="l"/>
          <a:r>
            <a:rPr lang="fr-FR" sz="1200" dirty="0" smtClean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- </a:t>
          </a:r>
          <a:r>
            <a:rPr lang="fr-FR" sz="1200" dirty="0" smtClean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la </a:t>
          </a:r>
          <a:r>
            <a:rPr lang="fr-FR" sz="1200" dirty="0" smtClean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production d’un texte, d’un journal, de planches créatives ou de tendances</a:t>
          </a:r>
        </a:p>
        <a:p>
          <a:pPr algn="l"/>
          <a:r>
            <a:rPr lang="fr-FR" sz="1200" dirty="0" smtClean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- l’organisation d’un évènement </a:t>
          </a:r>
          <a:r>
            <a:rPr lang="fr-FR" sz="1200" dirty="0" smtClean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culturel, </a:t>
          </a:r>
          <a:r>
            <a:rPr lang="fr-FR" sz="1200" dirty="0" smtClean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d’une manifestation, d’une exposition, d’un salon, d’un spectacle</a:t>
          </a:r>
        </a:p>
        <a:p>
          <a:pPr algn="l"/>
          <a:r>
            <a:rPr lang="fr-FR" sz="1200" dirty="0" smtClean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- la participation à un concours régional, national, international </a:t>
          </a:r>
        </a:p>
      </dgm:t>
    </dgm:pt>
    <dgm:pt modelId="{19C8396E-21C9-43A6-875A-1275E0878138}" type="parTrans" cxnId="{CA3A93EE-96D9-40C8-BA4A-44B513D37879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85F208-11FB-4F51-82DD-04EE9A54739B}" type="sibTrans" cxnId="{CA3A93EE-96D9-40C8-BA4A-44B513D37879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9F4F61-3686-43C3-BE52-6C3238C2EB3C}">
      <dgm:prSet phldrT="[Texte]" custT="1"/>
      <dgm:spPr/>
      <dgm:t>
        <a:bodyPr/>
        <a:lstStyle/>
        <a:p>
          <a:r>
            <a:rPr lang="fr-FR" sz="1600" dirty="0" smtClean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Elle  pourra résulter du choix de l’apprenant. </a:t>
          </a:r>
        </a:p>
        <a:p>
          <a:endParaRPr lang="fr-F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A68CB9-97AB-4067-8BB0-866481AEE8CA}" type="parTrans" cxnId="{A3F0843C-38A8-4533-AFA8-47DDDF8E6518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8256E5-EA8F-46FD-95EA-893FA8D81779}" type="sibTrans" cxnId="{A3F0843C-38A8-4533-AFA8-47DDDF8E6518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69B3AF-9F42-4B01-9255-D41B6C7FF22C}">
      <dgm:prSet phldrT="[Texte]" custT="1"/>
      <dgm:spPr/>
      <dgm:t>
        <a:bodyPr/>
        <a:lstStyle/>
        <a:p>
          <a:r>
            <a:rPr lang="fr-FR" sz="1600" dirty="0" smtClean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Il </a:t>
          </a:r>
          <a:r>
            <a:rPr lang="fr-FR" sz="1600" dirty="0" smtClean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est nécessaire d’anticiper et de planifier une organisation appuyée sur les outils de la démarche de projet</a:t>
          </a:r>
        </a:p>
        <a:p>
          <a:endParaRPr lang="fr-F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CB9500-F893-4A65-AD5C-606CFE804D47}" type="parTrans" cxnId="{F0E3D240-232F-4A29-BC64-FCD18963DCE4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8BA08B-E872-4F56-A402-39CE90B01011}" type="sibTrans" cxnId="{F0E3D240-232F-4A29-BC64-FCD18963DCE4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D0DEDD-EDF9-4672-B029-899DE49A4064}">
      <dgm:prSet phldrT="[Texte]" custT="1"/>
      <dgm:spPr/>
      <dgm:t>
        <a:bodyPr/>
        <a:lstStyle/>
        <a:p>
          <a:r>
            <a:rPr lang="fr-FR" sz="1600" dirty="0" smtClean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Cette réalisation permet à l’équipe éducative de développer des activités d’apprentissages en relation avec les compétences visées selon le chef d’œuvre.</a:t>
          </a:r>
        </a:p>
        <a:p>
          <a:endParaRPr lang="fr-F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0F9C86-09D1-484B-949D-0E066CF77F3E}" type="parTrans" cxnId="{EE3505A9-6A68-43D2-8867-6EF45C739326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172FEA-0216-474D-AD83-D8B58CC6F08D}" type="sibTrans" cxnId="{EE3505A9-6A68-43D2-8867-6EF45C739326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501810-7299-40C7-9B3A-ADAF5F3FE0DF}" type="pres">
      <dgm:prSet presAssocID="{25786BAB-570D-479D-ABEA-A7076F98BEA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CD82BC9-2F76-4766-83AD-8CE137B42BFD}" type="pres">
      <dgm:prSet presAssocID="{25786BAB-570D-479D-ABEA-A7076F98BEAB}" presName="matrix" presStyleCnt="0"/>
      <dgm:spPr/>
      <dgm:t>
        <a:bodyPr/>
        <a:lstStyle/>
        <a:p>
          <a:endParaRPr lang="fr-FR"/>
        </a:p>
      </dgm:t>
    </dgm:pt>
    <dgm:pt modelId="{974ACBFD-01BE-43EF-BBA5-9644C9D1793A}" type="pres">
      <dgm:prSet presAssocID="{25786BAB-570D-479D-ABEA-A7076F98BEAB}" presName="tile1" presStyleLbl="node1" presStyleIdx="0" presStyleCnt="4"/>
      <dgm:spPr/>
      <dgm:t>
        <a:bodyPr/>
        <a:lstStyle/>
        <a:p>
          <a:endParaRPr lang="fr-FR"/>
        </a:p>
      </dgm:t>
    </dgm:pt>
    <dgm:pt modelId="{DCFCF5B5-F2A0-44A8-8EBC-B5D031F336BE}" type="pres">
      <dgm:prSet presAssocID="{25786BAB-570D-479D-ABEA-A7076F98BEA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64C8D0-164E-4305-846C-2D1C4CDC1552}" type="pres">
      <dgm:prSet presAssocID="{25786BAB-570D-479D-ABEA-A7076F98BEAB}" presName="tile2" presStyleLbl="node1" presStyleIdx="1" presStyleCnt="4" custLinFactY="-9147" custLinFactNeighborX="5978" custLinFactNeighborY="-100000"/>
      <dgm:spPr/>
      <dgm:t>
        <a:bodyPr/>
        <a:lstStyle/>
        <a:p>
          <a:endParaRPr lang="fr-FR"/>
        </a:p>
      </dgm:t>
    </dgm:pt>
    <dgm:pt modelId="{A86B3C74-A98D-48BA-A20C-C9CC5D10821E}" type="pres">
      <dgm:prSet presAssocID="{25786BAB-570D-479D-ABEA-A7076F98BEA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49442A-E98D-45AE-A3F8-176CAB3FFCCA}" type="pres">
      <dgm:prSet presAssocID="{25786BAB-570D-479D-ABEA-A7076F98BEAB}" presName="tile3" presStyleLbl="node1" presStyleIdx="2" presStyleCnt="4"/>
      <dgm:spPr/>
      <dgm:t>
        <a:bodyPr/>
        <a:lstStyle/>
        <a:p>
          <a:endParaRPr lang="fr-FR"/>
        </a:p>
      </dgm:t>
    </dgm:pt>
    <dgm:pt modelId="{7D36DE93-85E7-4F43-B8EC-9D454811333C}" type="pres">
      <dgm:prSet presAssocID="{25786BAB-570D-479D-ABEA-A7076F98BEA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90195E-8169-4285-B8BF-802F571F2DB9}" type="pres">
      <dgm:prSet presAssocID="{25786BAB-570D-479D-ABEA-A7076F98BEAB}" presName="tile4" presStyleLbl="node1" presStyleIdx="3" presStyleCnt="4"/>
      <dgm:spPr/>
      <dgm:t>
        <a:bodyPr/>
        <a:lstStyle/>
        <a:p>
          <a:endParaRPr lang="fr-FR"/>
        </a:p>
      </dgm:t>
    </dgm:pt>
    <dgm:pt modelId="{ECC7C3DF-E86C-46D9-B7DA-656D2F525CA9}" type="pres">
      <dgm:prSet presAssocID="{25786BAB-570D-479D-ABEA-A7076F98BEA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0D2B0C-DBCB-4C0F-92F3-32D4EBA8C3B0}" type="pres">
      <dgm:prSet presAssocID="{25786BAB-570D-479D-ABEA-A7076F98BEAB}" presName="centerTile" presStyleLbl="fgShp" presStyleIdx="0" presStyleCnt="1" custScaleX="319166" custScaleY="43209" custLinFactNeighborX="-1181" custLinFactNeighborY="3100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287C636E-722E-4C01-860C-20864F43391D}" type="presOf" srcId="{FC05237F-E53D-42E3-B32D-51E1399AE4C1}" destId="{D50D2B0C-DBCB-4C0F-92F3-32D4EBA8C3B0}" srcOrd="0" destOrd="0" presId="urn:microsoft.com/office/officeart/2005/8/layout/matrix1"/>
    <dgm:cxn modelId="{2C55BD88-A6B5-4DC7-BDE7-18AF0DF75DD1}" srcId="{25786BAB-570D-479D-ABEA-A7076F98BEAB}" destId="{FC05237F-E53D-42E3-B32D-51E1399AE4C1}" srcOrd="0" destOrd="0" parTransId="{D61B5385-C04C-4A93-94D2-8BC02F193EB2}" sibTransId="{33905215-405C-436B-813A-20A49806FF8D}"/>
    <dgm:cxn modelId="{F0E3D240-232F-4A29-BC64-FCD18963DCE4}" srcId="{FC05237F-E53D-42E3-B32D-51E1399AE4C1}" destId="{1E69B3AF-9F42-4B01-9255-D41B6C7FF22C}" srcOrd="2" destOrd="0" parTransId="{CDCB9500-F893-4A65-AD5C-606CFE804D47}" sibTransId="{CE8BA08B-E872-4F56-A402-39CE90B01011}"/>
    <dgm:cxn modelId="{A3F0843C-38A8-4533-AFA8-47DDDF8E6518}" srcId="{FC05237F-E53D-42E3-B32D-51E1399AE4C1}" destId="{3D9F4F61-3686-43C3-BE52-6C3238C2EB3C}" srcOrd="1" destOrd="0" parTransId="{A4A68CB9-97AB-4067-8BB0-866481AEE8CA}" sibTransId="{988256E5-EA8F-46FD-95EA-893FA8D81779}"/>
    <dgm:cxn modelId="{6D39C797-4E60-44B2-BE68-AE318C1D2406}" type="presOf" srcId="{75D0DEDD-EDF9-4672-B029-899DE49A4064}" destId="{ECC7C3DF-E86C-46D9-B7DA-656D2F525CA9}" srcOrd="1" destOrd="0" presId="urn:microsoft.com/office/officeart/2005/8/layout/matrix1"/>
    <dgm:cxn modelId="{EE3505A9-6A68-43D2-8867-6EF45C739326}" srcId="{FC05237F-E53D-42E3-B32D-51E1399AE4C1}" destId="{75D0DEDD-EDF9-4672-B029-899DE49A4064}" srcOrd="3" destOrd="0" parTransId="{940F9C86-09D1-484B-949D-0E066CF77F3E}" sibTransId="{A6172FEA-0216-474D-AD83-D8B58CC6F08D}"/>
    <dgm:cxn modelId="{5BB55262-CD52-474D-BA2D-59FAC9089BBA}" type="presOf" srcId="{25786BAB-570D-479D-ABEA-A7076F98BEAB}" destId="{08501810-7299-40C7-9B3A-ADAF5F3FE0DF}" srcOrd="0" destOrd="0" presId="urn:microsoft.com/office/officeart/2005/8/layout/matrix1"/>
    <dgm:cxn modelId="{6B5C4D63-7224-4C07-B549-6D757782D100}" type="presOf" srcId="{3D9F4F61-3686-43C3-BE52-6C3238C2EB3C}" destId="{0F64C8D0-164E-4305-846C-2D1C4CDC1552}" srcOrd="0" destOrd="0" presId="urn:microsoft.com/office/officeart/2005/8/layout/matrix1"/>
    <dgm:cxn modelId="{83487670-2C4E-431A-9F53-368EF18D9FE4}" type="presOf" srcId="{1E69B3AF-9F42-4B01-9255-D41B6C7FF22C}" destId="{9E49442A-E98D-45AE-A3F8-176CAB3FFCCA}" srcOrd="0" destOrd="0" presId="urn:microsoft.com/office/officeart/2005/8/layout/matrix1"/>
    <dgm:cxn modelId="{CA3A93EE-96D9-40C8-BA4A-44B513D37879}" srcId="{FC05237F-E53D-42E3-B32D-51E1399AE4C1}" destId="{0547C7A4-D1B5-43FC-8F00-98A63B5C87B6}" srcOrd="0" destOrd="0" parTransId="{19C8396E-21C9-43A6-875A-1275E0878138}" sibTransId="{7B85F208-11FB-4F51-82DD-04EE9A54739B}"/>
    <dgm:cxn modelId="{B3BF1604-B9C9-4C3E-92B9-50C70DB18A15}" type="presOf" srcId="{0547C7A4-D1B5-43FC-8F00-98A63B5C87B6}" destId="{DCFCF5B5-F2A0-44A8-8EBC-B5D031F336BE}" srcOrd="1" destOrd="0" presId="urn:microsoft.com/office/officeart/2005/8/layout/matrix1"/>
    <dgm:cxn modelId="{AFE3ADB6-4CEE-4397-9868-EED41D6C2302}" type="presOf" srcId="{75D0DEDD-EDF9-4672-B029-899DE49A4064}" destId="{0390195E-8169-4285-B8BF-802F571F2DB9}" srcOrd="0" destOrd="0" presId="urn:microsoft.com/office/officeart/2005/8/layout/matrix1"/>
    <dgm:cxn modelId="{9CCB1428-6A9E-4617-A771-301B80720E22}" type="presOf" srcId="{1E69B3AF-9F42-4B01-9255-D41B6C7FF22C}" destId="{7D36DE93-85E7-4F43-B8EC-9D454811333C}" srcOrd="1" destOrd="0" presId="urn:microsoft.com/office/officeart/2005/8/layout/matrix1"/>
    <dgm:cxn modelId="{1E62B19C-F6C6-447F-A44A-57AC8F1C3F9D}" type="presOf" srcId="{3D9F4F61-3686-43C3-BE52-6C3238C2EB3C}" destId="{A86B3C74-A98D-48BA-A20C-C9CC5D10821E}" srcOrd="1" destOrd="0" presId="urn:microsoft.com/office/officeart/2005/8/layout/matrix1"/>
    <dgm:cxn modelId="{EEE08341-418D-43A7-947A-4CF7870948CB}" type="presOf" srcId="{0547C7A4-D1B5-43FC-8F00-98A63B5C87B6}" destId="{974ACBFD-01BE-43EF-BBA5-9644C9D1793A}" srcOrd="0" destOrd="0" presId="urn:microsoft.com/office/officeart/2005/8/layout/matrix1"/>
    <dgm:cxn modelId="{DD19E144-5567-418B-B38A-03926DD71891}" type="presParOf" srcId="{08501810-7299-40C7-9B3A-ADAF5F3FE0DF}" destId="{2CD82BC9-2F76-4766-83AD-8CE137B42BFD}" srcOrd="0" destOrd="0" presId="urn:microsoft.com/office/officeart/2005/8/layout/matrix1"/>
    <dgm:cxn modelId="{EF833774-AF1F-469D-9DD1-B3AB394B44FE}" type="presParOf" srcId="{2CD82BC9-2F76-4766-83AD-8CE137B42BFD}" destId="{974ACBFD-01BE-43EF-BBA5-9644C9D1793A}" srcOrd="0" destOrd="0" presId="urn:microsoft.com/office/officeart/2005/8/layout/matrix1"/>
    <dgm:cxn modelId="{774CAEF7-470C-414F-A7D3-8CCDA85F5BD7}" type="presParOf" srcId="{2CD82BC9-2F76-4766-83AD-8CE137B42BFD}" destId="{DCFCF5B5-F2A0-44A8-8EBC-B5D031F336BE}" srcOrd="1" destOrd="0" presId="urn:microsoft.com/office/officeart/2005/8/layout/matrix1"/>
    <dgm:cxn modelId="{EAFE4AA6-7E23-4126-848F-3556B96C5596}" type="presParOf" srcId="{2CD82BC9-2F76-4766-83AD-8CE137B42BFD}" destId="{0F64C8D0-164E-4305-846C-2D1C4CDC1552}" srcOrd="2" destOrd="0" presId="urn:microsoft.com/office/officeart/2005/8/layout/matrix1"/>
    <dgm:cxn modelId="{ACAAB1C4-80E8-47B7-A8BE-232E71E7E7CA}" type="presParOf" srcId="{2CD82BC9-2F76-4766-83AD-8CE137B42BFD}" destId="{A86B3C74-A98D-48BA-A20C-C9CC5D10821E}" srcOrd="3" destOrd="0" presId="urn:microsoft.com/office/officeart/2005/8/layout/matrix1"/>
    <dgm:cxn modelId="{00056DA8-1F73-4E44-9EC1-65C402426589}" type="presParOf" srcId="{2CD82BC9-2F76-4766-83AD-8CE137B42BFD}" destId="{9E49442A-E98D-45AE-A3F8-176CAB3FFCCA}" srcOrd="4" destOrd="0" presId="urn:microsoft.com/office/officeart/2005/8/layout/matrix1"/>
    <dgm:cxn modelId="{E4838C6F-EDB6-4B70-8E66-C40CA432BFBD}" type="presParOf" srcId="{2CD82BC9-2F76-4766-83AD-8CE137B42BFD}" destId="{7D36DE93-85E7-4F43-B8EC-9D454811333C}" srcOrd="5" destOrd="0" presId="urn:microsoft.com/office/officeart/2005/8/layout/matrix1"/>
    <dgm:cxn modelId="{A5348840-3030-4F98-8329-4BF4F9247704}" type="presParOf" srcId="{2CD82BC9-2F76-4766-83AD-8CE137B42BFD}" destId="{0390195E-8169-4285-B8BF-802F571F2DB9}" srcOrd="6" destOrd="0" presId="urn:microsoft.com/office/officeart/2005/8/layout/matrix1"/>
    <dgm:cxn modelId="{916F9443-8213-4B73-9E0E-AA10721A4151}" type="presParOf" srcId="{2CD82BC9-2F76-4766-83AD-8CE137B42BFD}" destId="{ECC7C3DF-E86C-46D9-B7DA-656D2F525CA9}" srcOrd="7" destOrd="0" presId="urn:microsoft.com/office/officeart/2005/8/layout/matrix1"/>
    <dgm:cxn modelId="{71522B66-7E9C-4E55-908B-5DFDDFAA4CA5}" type="presParOf" srcId="{08501810-7299-40C7-9B3A-ADAF5F3FE0DF}" destId="{D50D2B0C-DBCB-4C0F-92F3-32D4EBA8C3B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786BAB-570D-479D-ABEA-A7076F98BEAB}" type="doc">
      <dgm:prSet loTypeId="urn:microsoft.com/office/officeart/2005/8/layout/matrix1" loCatId="matrix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fr-FR"/>
        </a:p>
      </dgm:t>
    </dgm:pt>
    <dgm:pt modelId="{FC05237F-E53D-42E3-B32D-51E1399AE4C1}">
      <dgm:prSet phldrT="[Texte]" custT="1"/>
      <dgm:spPr/>
      <dgm:t>
        <a:bodyPr/>
        <a:lstStyle/>
        <a:p>
          <a:pPr rtl="0"/>
          <a:r>
            <a:rPr lang="fr-FR" sz="2400" b="1" kern="1200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rPr>
            <a:t>Le pilotage dans l’EPLE </a:t>
          </a:r>
          <a:endParaRPr lang="fr-FR" sz="2400" b="1" kern="1200" dirty="0" smtClean="0">
            <a:solidFill>
              <a:schemeClr val="accent6">
                <a:lumMod val="50000"/>
              </a:schemeClr>
            </a:solidFill>
            <a:latin typeface="+mn-lt"/>
            <a:ea typeface="+mn-ea"/>
            <a:cs typeface="+mn-cs"/>
          </a:endParaRPr>
        </a:p>
      </dgm:t>
    </dgm:pt>
    <dgm:pt modelId="{D61B5385-C04C-4A93-94D2-8BC02F193EB2}" type="parTrans" cxnId="{2C55BD88-A6B5-4DC7-BDE7-18AF0DF75DD1}">
      <dgm:prSet/>
      <dgm:spPr/>
      <dgm:t>
        <a:bodyPr/>
        <a:lstStyle/>
        <a:p>
          <a:endParaRPr lang="fr-FR"/>
        </a:p>
      </dgm:t>
    </dgm:pt>
    <dgm:pt modelId="{33905215-405C-436B-813A-20A49806FF8D}" type="sibTrans" cxnId="{2C55BD88-A6B5-4DC7-BDE7-18AF0DF75DD1}">
      <dgm:prSet/>
      <dgm:spPr/>
      <dgm:t>
        <a:bodyPr/>
        <a:lstStyle/>
        <a:p>
          <a:endParaRPr lang="fr-FR"/>
        </a:p>
      </dgm:t>
    </dgm:pt>
    <dgm:pt modelId="{0547C7A4-D1B5-43FC-8F00-98A63B5C87B6}">
      <dgm:prSet phldrT="[Texte]"/>
      <dgm:spPr/>
      <dgm:t>
        <a:bodyPr/>
        <a:lstStyle/>
        <a:p>
          <a:r>
            <a:rPr lang="fr-FR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Pilotage </a:t>
          </a:r>
          <a:r>
            <a:rPr lang="fr-FR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par l’équipe de direction</a:t>
          </a:r>
          <a:endParaRPr lang="fr-FR" dirty="0"/>
        </a:p>
      </dgm:t>
    </dgm:pt>
    <dgm:pt modelId="{19C8396E-21C9-43A6-875A-1275E0878138}" type="parTrans" cxnId="{CA3A93EE-96D9-40C8-BA4A-44B513D37879}">
      <dgm:prSet/>
      <dgm:spPr/>
      <dgm:t>
        <a:bodyPr/>
        <a:lstStyle/>
        <a:p>
          <a:endParaRPr lang="fr-FR"/>
        </a:p>
      </dgm:t>
    </dgm:pt>
    <dgm:pt modelId="{7B85F208-11FB-4F51-82DD-04EE9A54739B}" type="sibTrans" cxnId="{CA3A93EE-96D9-40C8-BA4A-44B513D37879}">
      <dgm:prSet/>
      <dgm:spPr/>
      <dgm:t>
        <a:bodyPr/>
        <a:lstStyle/>
        <a:p>
          <a:endParaRPr lang="fr-FR"/>
        </a:p>
      </dgm:t>
    </dgm:pt>
    <dgm:pt modelId="{3D9F4F61-3686-43C3-BE52-6C3238C2EB3C}">
      <dgm:prSet phldrT="[Texte]"/>
      <dgm:spPr/>
      <dgm:t>
        <a:bodyPr/>
        <a:lstStyle/>
        <a:p>
          <a:r>
            <a:rPr lang="fr-FR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Les chefs d’œuvre peuvent/doivent s’inscrire en cohérence avec la politique d’établissement </a:t>
          </a:r>
          <a:endParaRPr lang="fr-FR" dirty="0"/>
        </a:p>
      </dgm:t>
    </dgm:pt>
    <dgm:pt modelId="{A4A68CB9-97AB-4067-8BB0-866481AEE8CA}" type="parTrans" cxnId="{A3F0843C-38A8-4533-AFA8-47DDDF8E6518}">
      <dgm:prSet/>
      <dgm:spPr/>
      <dgm:t>
        <a:bodyPr/>
        <a:lstStyle/>
        <a:p>
          <a:endParaRPr lang="fr-FR"/>
        </a:p>
      </dgm:t>
    </dgm:pt>
    <dgm:pt modelId="{988256E5-EA8F-46FD-95EA-893FA8D81779}" type="sibTrans" cxnId="{A3F0843C-38A8-4533-AFA8-47DDDF8E6518}">
      <dgm:prSet/>
      <dgm:spPr/>
      <dgm:t>
        <a:bodyPr/>
        <a:lstStyle/>
        <a:p>
          <a:endParaRPr lang="fr-FR"/>
        </a:p>
      </dgm:t>
    </dgm:pt>
    <dgm:pt modelId="{1E69B3AF-9F42-4B01-9255-D41B6C7FF22C}">
      <dgm:prSet phldrT="[Texte]"/>
      <dgm:spPr/>
      <dgm:t>
        <a:bodyPr/>
        <a:lstStyle/>
        <a:p>
          <a:r>
            <a:rPr lang="fr-FR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Toutes les disciplines ont vocation à participer à la réalisation du chef d’œuvre. Bien qu’il ne soit pas concevable de faire appel à l’ensemble des disciplines pour la réalisation d’un chef d’œuvre dans sa dimension pluridisciplinaire</a:t>
          </a:r>
          <a:endParaRPr lang="fr-FR" dirty="0"/>
        </a:p>
      </dgm:t>
    </dgm:pt>
    <dgm:pt modelId="{CDCB9500-F893-4A65-AD5C-606CFE804D47}" type="parTrans" cxnId="{F0E3D240-232F-4A29-BC64-FCD18963DCE4}">
      <dgm:prSet/>
      <dgm:spPr/>
      <dgm:t>
        <a:bodyPr/>
        <a:lstStyle/>
        <a:p>
          <a:endParaRPr lang="fr-FR"/>
        </a:p>
      </dgm:t>
    </dgm:pt>
    <dgm:pt modelId="{CE8BA08B-E872-4F56-A402-39CE90B01011}" type="sibTrans" cxnId="{F0E3D240-232F-4A29-BC64-FCD18963DCE4}">
      <dgm:prSet/>
      <dgm:spPr/>
      <dgm:t>
        <a:bodyPr/>
        <a:lstStyle/>
        <a:p>
          <a:endParaRPr lang="fr-FR"/>
        </a:p>
      </dgm:t>
    </dgm:pt>
    <dgm:pt modelId="{75D0DEDD-EDF9-4672-B029-899DE49A4064}">
      <dgm:prSet phldrT="[Texte]"/>
      <dgm:spPr/>
      <dgm:t>
        <a:bodyPr/>
        <a:lstStyle/>
        <a:p>
          <a:r>
            <a:rPr lang="fr-FR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Une </a:t>
          </a:r>
          <a:r>
            <a:rPr lang="fr-FR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organisation pluridisciplinaire à géométrie variable, tant au niveau temporel qu’au niveau spatial.</a:t>
          </a:r>
          <a:endParaRPr lang="fr-FR" dirty="0"/>
        </a:p>
      </dgm:t>
    </dgm:pt>
    <dgm:pt modelId="{940F9C86-09D1-484B-949D-0E066CF77F3E}" type="parTrans" cxnId="{EE3505A9-6A68-43D2-8867-6EF45C739326}">
      <dgm:prSet/>
      <dgm:spPr/>
      <dgm:t>
        <a:bodyPr/>
        <a:lstStyle/>
        <a:p>
          <a:endParaRPr lang="fr-FR"/>
        </a:p>
      </dgm:t>
    </dgm:pt>
    <dgm:pt modelId="{A6172FEA-0216-474D-AD83-D8B58CC6F08D}" type="sibTrans" cxnId="{EE3505A9-6A68-43D2-8867-6EF45C739326}">
      <dgm:prSet/>
      <dgm:spPr/>
      <dgm:t>
        <a:bodyPr/>
        <a:lstStyle/>
        <a:p>
          <a:endParaRPr lang="fr-FR"/>
        </a:p>
      </dgm:t>
    </dgm:pt>
    <dgm:pt modelId="{08501810-7299-40C7-9B3A-ADAF5F3FE0DF}" type="pres">
      <dgm:prSet presAssocID="{25786BAB-570D-479D-ABEA-A7076F98BEA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CD82BC9-2F76-4766-83AD-8CE137B42BFD}" type="pres">
      <dgm:prSet presAssocID="{25786BAB-570D-479D-ABEA-A7076F98BEAB}" presName="matrix" presStyleCnt="0"/>
      <dgm:spPr/>
      <dgm:t>
        <a:bodyPr/>
        <a:lstStyle/>
        <a:p>
          <a:endParaRPr lang="fr-FR"/>
        </a:p>
      </dgm:t>
    </dgm:pt>
    <dgm:pt modelId="{974ACBFD-01BE-43EF-BBA5-9644C9D1793A}" type="pres">
      <dgm:prSet presAssocID="{25786BAB-570D-479D-ABEA-A7076F98BEAB}" presName="tile1" presStyleLbl="node1" presStyleIdx="0" presStyleCnt="4"/>
      <dgm:spPr/>
      <dgm:t>
        <a:bodyPr/>
        <a:lstStyle/>
        <a:p>
          <a:endParaRPr lang="fr-FR"/>
        </a:p>
      </dgm:t>
    </dgm:pt>
    <dgm:pt modelId="{DCFCF5B5-F2A0-44A8-8EBC-B5D031F336BE}" type="pres">
      <dgm:prSet presAssocID="{25786BAB-570D-479D-ABEA-A7076F98BEA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64C8D0-164E-4305-846C-2D1C4CDC1552}" type="pres">
      <dgm:prSet presAssocID="{25786BAB-570D-479D-ABEA-A7076F98BEAB}" presName="tile2" presStyleLbl="node1" presStyleIdx="1" presStyleCnt="4" custLinFactY="-9147" custLinFactNeighborX="5978" custLinFactNeighborY="-100000"/>
      <dgm:spPr/>
      <dgm:t>
        <a:bodyPr/>
        <a:lstStyle/>
        <a:p>
          <a:endParaRPr lang="fr-FR"/>
        </a:p>
      </dgm:t>
    </dgm:pt>
    <dgm:pt modelId="{A86B3C74-A98D-48BA-A20C-C9CC5D10821E}" type="pres">
      <dgm:prSet presAssocID="{25786BAB-570D-479D-ABEA-A7076F98BEA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49442A-E98D-45AE-A3F8-176CAB3FFCCA}" type="pres">
      <dgm:prSet presAssocID="{25786BAB-570D-479D-ABEA-A7076F98BEAB}" presName="tile3" presStyleLbl="node1" presStyleIdx="2" presStyleCnt="4"/>
      <dgm:spPr/>
      <dgm:t>
        <a:bodyPr/>
        <a:lstStyle/>
        <a:p>
          <a:endParaRPr lang="fr-FR"/>
        </a:p>
      </dgm:t>
    </dgm:pt>
    <dgm:pt modelId="{7D36DE93-85E7-4F43-B8EC-9D454811333C}" type="pres">
      <dgm:prSet presAssocID="{25786BAB-570D-479D-ABEA-A7076F98BEA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90195E-8169-4285-B8BF-802F571F2DB9}" type="pres">
      <dgm:prSet presAssocID="{25786BAB-570D-479D-ABEA-A7076F98BEAB}" presName="tile4" presStyleLbl="node1" presStyleIdx="3" presStyleCnt="4"/>
      <dgm:spPr/>
      <dgm:t>
        <a:bodyPr/>
        <a:lstStyle/>
        <a:p>
          <a:endParaRPr lang="fr-FR"/>
        </a:p>
      </dgm:t>
    </dgm:pt>
    <dgm:pt modelId="{ECC7C3DF-E86C-46D9-B7DA-656D2F525CA9}" type="pres">
      <dgm:prSet presAssocID="{25786BAB-570D-479D-ABEA-A7076F98BEA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0D2B0C-DBCB-4C0F-92F3-32D4EBA8C3B0}" type="pres">
      <dgm:prSet presAssocID="{25786BAB-570D-479D-ABEA-A7076F98BEAB}" presName="centerTile" presStyleLbl="fgShp" presStyleIdx="0" presStyleCnt="1" custScaleX="140456" custScaleY="92403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287C636E-722E-4C01-860C-20864F43391D}" type="presOf" srcId="{FC05237F-E53D-42E3-B32D-51E1399AE4C1}" destId="{D50D2B0C-DBCB-4C0F-92F3-32D4EBA8C3B0}" srcOrd="0" destOrd="0" presId="urn:microsoft.com/office/officeart/2005/8/layout/matrix1"/>
    <dgm:cxn modelId="{2C55BD88-A6B5-4DC7-BDE7-18AF0DF75DD1}" srcId="{25786BAB-570D-479D-ABEA-A7076F98BEAB}" destId="{FC05237F-E53D-42E3-B32D-51E1399AE4C1}" srcOrd="0" destOrd="0" parTransId="{D61B5385-C04C-4A93-94D2-8BC02F193EB2}" sibTransId="{33905215-405C-436B-813A-20A49806FF8D}"/>
    <dgm:cxn modelId="{F0E3D240-232F-4A29-BC64-FCD18963DCE4}" srcId="{FC05237F-E53D-42E3-B32D-51E1399AE4C1}" destId="{1E69B3AF-9F42-4B01-9255-D41B6C7FF22C}" srcOrd="2" destOrd="0" parTransId="{CDCB9500-F893-4A65-AD5C-606CFE804D47}" sibTransId="{CE8BA08B-E872-4F56-A402-39CE90B01011}"/>
    <dgm:cxn modelId="{A3F0843C-38A8-4533-AFA8-47DDDF8E6518}" srcId="{FC05237F-E53D-42E3-B32D-51E1399AE4C1}" destId="{3D9F4F61-3686-43C3-BE52-6C3238C2EB3C}" srcOrd="1" destOrd="0" parTransId="{A4A68CB9-97AB-4067-8BB0-866481AEE8CA}" sibTransId="{988256E5-EA8F-46FD-95EA-893FA8D81779}"/>
    <dgm:cxn modelId="{6D39C797-4E60-44B2-BE68-AE318C1D2406}" type="presOf" srcId="{75D0DEDD-EDF9-4672-B029-899DE49A4064}" destId="{ECC7C3DF-E86C-46D9-B7DA-656D2F525CA9}" srcOrd="1" destOrd="0" presId="urn:microsoft.com/office/officeart/2005/8/layout/matrix1"/>
    <dgm:cxn modelId="{EE3505A9-6A68-43D2-8867-6EF45C739326}" srcId="{FC05237F-E53D-42E3-B32D-51E1399AE4C1}" destId="{75D0DEDD-EDF9-4672-B029-899DE49A4064}" srcOrd="3" destOrd="0" parTransId="{940F9C86-09D1-484B-949D-0E066CF77F3E}" sibTransId="{A6172FEA-0216-474D-AD83-D8B58CC6F08D}"/>
    <dgm:cxn modelId="{5BB55262-CD52-474D-BA2D-59FAC9089BBA}" type="presOf" srcId="{25786BAB-570D-479D-ABEA-A7076F98BEAB}" destId="{08501810-7299-40C7-9B3A-ADAF5F3FE0DF}" srcOrd="0" destOrd="0" presId="urn:microsoft.com/office/officeart/2005/8/layout/matrix1"/>
    <dgm:cxn modelId="{6B5C4D63-7224-4C07-B549-6D757782D100}" type="presOf" srcId="{3D9F4F61-3686-43C3-BE52-6C3238C2EB3C}" destId="{0F64C8D0-164E-4305-846C-2D1C4CDC1552}" srcOrd="0" destOrd="0" presId="urn:microsoft.com/office/officeart/2005/8/layout/matrix1"/>
    <dgm:cxn modelId="{83487670-2C4E-431A-9F53-368EF18D9FE4}" type="presOf" srcId="{1E69B3AF-9F42-4B01-9255-D41B6C7FF22C}" destId="{9E49442A-E98D-45AE-A3F8-176CAB3FFCCA}" srcOrd="0" destOrd="0" presId="urn:microsoft.com/office/officeart/2005/8/layout/matrix1"/>
    <dgm:cxn modelId="{CA3A93EE-96D9-40C8-BA4A-44B513D37879}" srcId="{FC05237F-E53D-42E3-B32D-51E1399AE4C1}" destId="{0547C7A4-D1B5-43FC-8F00-98A63B5C87B6}" srcOrd="0" destOrd="0" parTransId="{19C8396E-21C9-43A6-875A-1275E0878138}" sibTransId="{7B85F208-11FB-4F51-82DD-04EE9A54739B}"/>
    <dgm:cxn modelId="{B3BF1604-B9C9-4C3E-92B9-50C70DB18A15}" type="presOf" srcId="{0547C7A4-D1B5-43FC-8F00-98A63B5C87B6}" destId="{DCFCF5B5-F2A0-44A8-8EBC-B5D031F336BE}" srcOrd="1" destOrd="0" presId="urn:microsoft.com/office/officeart/2005/8/layout/matrix1"/>
    <dgm:cxn modelId="{AFE3ADB6-4CEE-4397-9868-EED41D6C2302}" type="presOf" srcId="{75D0DEDD-EDF9-4672-B029-899DE49A4064}" destId="{0390195E-8169-4285-B8BF-802F571F2DB9}" srcOrd="0" destOrd="0" presId="urn:microsoft.com/office/officeart/2005/8/layout/matrix1"/>
    <dgm:cxn modelId="{9CCB1428-6A9E-4617-A771-301B80720E22}" type="presOf" srcId="{1E69B3AF-9F42-4B01-9255-D41B6C7FF22C}" destId="{7D36DE93-85E7-4F43-B8EC-9D454811333C}" srcOrd="1" destOrd="0" presId="urn:microsoft.com/office/officeart/2005/8/layout/matrix1"/>
    <dgm:cxn modelId="{1E62B19C-F6C6-447F-A44A-57AC8F1C3F9D}" type="presOf" srcId="{3D9F4F61-3686-43C3-BE52-6C3238C2EB3C}" destId="{A86B3C74-A98D-48BA-A20C-C9CC5D10821E}" srcOrd="1" destOrd="0" presId="urn:microsoft.com/office/officeart/2005/8/layout/matrix1"/>
    <dgm:cxn modelId="{EEE08341-418D-43A7-947A-4CF7870948CB}" type="presOf" srcId="{0547C7A4-D1B5-43FC-8F00-98A63B5C87B6}" destId="{974ACBFD-01BE-43EF-BBA5-9644C9D1793A}" srcOrd="0" destOrd="0" presId="urn:microsoft.com/office/officeart/2005/8/layout/matrix1"/>
    <dgm:cxn modelId="{DD19E144-5567-418B-B38A-03926DD71891}" type="presParOf" srcId="{08501810-7299-40C7-9B3A-ADAF5F3FE0DF}" destId="{2CD82BC9-2F76-4766-83AD-8CE137B42BFD}" srcOrd="0" destOrd="0" presId="urn:microsoft.com/office/officeart/2005/8/layout/matrix1"/>
    <dgm:cxn modelId="{EF833774-AF1F-469D-9DD1-B3AB394B44FE}" type="presParOf" srcId="{2CD82BC9-2F76-4766-83AD-8CE137B42BFD}" destId="{974ACBFD-01BE-43EF-BBA5-9644C9D1793A}" srcOrd="0" destOrd="0" presId="urn:microsoft.com/office/officeart/2005/8/layout/matrix1"/>
    <dgm:cxn modelId="{774CAEF7-470C-414F-A7D3-8CCDA85F5BD7}" type="presParOf" srcId="{2CD82BC9-2F76-4766-83AD-8CE137B42BFD}" destId="{DCFCF5B5-F2A0-44A8-8EBC-B5D031F336BE}" srcOrd="1" destOrd="0" presId="urn:microsoft.com/office/officeart/2005/8/layout/matrix1"/>
    <dgm:cxn modelId="{EAFE4AA6-7E23-4126-848F-3556B96C5596}" type="presParOf" srcId="{2CD82BC9-2F76-4766-83AD-8CE137B42BFD}" destId="{0F64C8D0-164E-4305-846C-2D1C4CDC1552}" srcOrd="2" destOrd="0" presId="urn:microsoft.com/office/officeart/2005/8/layout/matrix1"/>
    <dgm:cxn modelId="{ACAAB1C4-80E8-47B7-A8BE-232E71E7E7CA}" type="presParOf" srcId="{2CD82BC9-2F76-4766-83AD-8CE137B42BFD}" destId="{A86B3C74-A98D-48BA-A20C-C9CC5D10821E}" srcOrd="3" destOrd="0" presId="urn:microsoft.com/office/officeart/2005/8/layout/matrix1"/>
    <dgm:cxn modelId="{00056DA8-1F73-4E44-9EC1-65C402426589}" type="presParOf" srcId="{2CD82BC9-2F76-4766-83AD-8CE137B42BFD}" destId="{9E49442A-E98D-45AE-A3F8-176CAB3FFCCA}" srcOrd="4" destOrd="0" presId="urn:microsoft.com/office/officeart/2005/8/layout/matrix1"/>
    <dgm:cxn modelId="{E4838C6F-EDB6-4B70-8E66-C40CA432BFBD}" type="presParOf" srcId="{2CD82BC9-2F76-4766-83AD-8CE137B42BFD}" destId="{7D36DE93-85E7-4F43-B8EC-9D454811333C}" srcOrd="5" destOrd="0" presId="urn:microsoft.com/office/officeart/2005/8/layout/matrix1"/>
    <dgm:cxn modelId="{A5348840-3030-4F98-8329-4BF4F9247704}" type="presParOf" srcId="{2CD82BC9-2F76-4766-83AD-8CE137B42BFD}" destId="{0390195E-8169-4285-B8BF-802F571F2DB9}" srcOrd="6" destOrd="0" presId="urn:microsoft.com/office/officeart/2005/8/layout/matrix1"/>
    <dgm:cxn modelId="{916F9443-8213-4B73-9E0E-AA10721A4151}" type="presParOf" srcId="{2CD82BC9-2F76-4766-83AD-8CE137B42BFD}" destId="{ECC7C3DF-E86C-46D9-B7DA-656D2F525CA9}" srcOrd="7" destOrd="0" presId="urn:microsoft.com/office/officeart/2005/8/layout/matrix1"/>
    <dgm:cxn modelId="{71522B66-7E9C-4E55-908B-5DFDDFAA4CA5}" type="presParOf" srcId="{08501810-7299-40C7-9B3A-ADAF5F3FE0DF}" destId="{D50D2B0C-DBCB-4C0F-92F3-32D4EBA8C3B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786BAB-570D-479D-ABEA-A7076F98BEAB}" type="doc">
      <dgm:prSet loTypeId="urn:microsoft.com/office/officeart/2005/8/layout/matrix1" loCatId="matrix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fr-FR"/>
        </a:p>
      </dgm:t>
    </dgm:pt>
    <dgm:pt modelId="{FC05237F-E53D-42E3-B32D-51E1399AE4C1}">
      <dgm:prSet phldrT="[Texte]" custT="1"/>
      <dgm:spPr/>
      <dgm:t>
        <a:bodyPr/>
        <a:lstStyle/>
        <a:p>
          <a:pPr rtl="0"/>
          <a:r>
            <a:rPr lang="fr-FR" sz="2000" b="1" kern="1200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rPr>
            <a:t>La mise en valeur du Chef d’œuvre</a:t>
          </a:r>
          <a:endParaRPr lang="fr-FR" sz="2000" b="1" kern="1200" dirty="0" smtClean="0">
            <a:solidFill>
              <a:schemeClr val="accent6">
                <a:lumMod val="50000"/>
              </a:schemeClr>
            </a:solidFill>
            <a:latin typeface="+mn-lt"/>
            <a:ea typeface="+mn-ea"/>
            <a:cs typeface="+mn-cs"/>
          </a:endParaRPr>
        </a:p>
      </dgm:t>
    </dgm:pt>
    <dgm:pt modelId="{D61B5385-C04C-4A93-94D2-8BC02F193EB2}" type="parTrans" cxnId="{2C55BD88-A6B5-4DC7-BDE7-18AF0DF75DD1}">
      <dgm:prSet/>
      <dgm:spPr/>
      <dgm:t>
        <a:bodyPr/>
        <a:lstStyle/>
        <a:p>
          <a:endParaRPr lang="fr-FR" sz="2000"/>
        </a:p>
      </dgm:t>
    </dgm:pt>
    <dgm:pt modelId="{33905215-405C-436B-813A-20A49806FF8D}" type="sibTrans" cxnId="{2C55BD88-A6B5-4DC7-BDE7-18AF0DF75DD1}">
      <dgm:prSet/>
      <dgm:spPr/>
      <dgm:t>
        <a:bodyPr/>
        <a:lstStyle/>
        <a:p>
          <a:endParaRPr lang="fr-FR" sz="2000"/>
        </a:p>
      </dgm:t>
    </dgm:pt>
    <dgm:pt modelId="{0547C7A4-D1B5-43FC-8F00-98A63B5C87B6}">
      <dgm:prSet phldrT="[Texte]" custT="1"/>
      <dgm:spPr/>
      <dgm:t>
        <a:bodyPr/>
        <a:lstStyle/>
        <a:p>
          <a:r>
            <a:rPr lang="fr-FR" sz="20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Valoriser les travaux des élèves auprès de tous</a:t>
          </a:r>
        </a:p>
        <a:p>
          <a:endParaRPr lang="fr-FR" sz="2000" dirty="0"/>
        </a:p>
      </dgm:t>
    </dgm:pt>
    <dgm:pt modelId="{19C8396E-21C9-43A6-875A-1275E0878138}" type="parTrans" cxnId="{CA3A93EE-96D9-40C8-BA4A-44B513D37879}">
      <dgm:prSet/>
      <dgm:spPr/>
      <dgm:t>
        <a:bodyPr/>
        <a:lstStyle/>
        <a:p>
          <a:endParaRPr lang="fr-FR" sz="2000"/>
        </a:p>
      </dgm:t>
    </dgm:pt>
    <dgm:pt modelId="{7B85F208-11FB-4F51-82DD-04EE9A54739B}" type="sibTrans" cxnId="{CA3A93EE-96D9-40C8-BA4A-44B513D37879}">
      <dgm:prSet/>
      <dgm:spPr/>
      <dgm:t>
        <a:bodyPr/>
        <a:lstStyle/>
        <a:p>
          <a:endParaRPr lang="fr-FR" sz="2000"/>
        </a:p>
      </dgm:t>
    </dgm:pt>
    <dgm:pt modelId="{3D9F4F61-3686-43C3-BE52-6C3238C2EB3C}">
      <dgm:prSet phldrT="[Texte]" custT="1"/>
      <dgm:spPr/>
      <dgm:t>
        <a:bodyPr/>
        <a:lstStyle/>
        <a:p>
          <a:r>
            <a:rPr lang="fr-FR" sz="20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Mesurer </a:t>
          </a:r>
          <a:r>
            <a:rPr lang="fr-FR" sz="20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l’investissement du groupe</a:t>
          </a:r>
        </a:p>
        <a:p>
          <a:endParaRPr lang="fr-FR" sz="2000" dirty="0"/>
        </a:p>
      </dgm:t>
    </dgm:pt>
    <dgm:pt modelId="{A4A68CB9-97AB-4067-8BB0-866481AEE8CA}" type="parTrans" cxnId="{A3F0843C-38A8-4533-AFA8-47DDDF8E6518}">
      <dgm:prSet/>
      <dgm:spPr/>
      <dgm:t>
        <a:bodyPr/>
        <a:lstStyle/>
        <a:p>
          <a:endParaRPr lang="fr-FR" sz="2000"/>
        </a:p>
      </dgm:t>
    </dgm:pt>
    <dgm:pt modelId="{988256E5-EA8F-46FD-95EA-893FA8D81779}" type="sibTrans" cxnId="{A3F0843C-38A8-4533-AFA8-47DDDF8E6518}">
      <dgm:prSet/>
      <dgm:spPr/>
      <dgm:t>
        <a:bodyPr/>
        <a:lstStyle/>
        <a:p>
          <a:endParaRPr lang="fr-FR" sz="2000"/>
        </a:p>
      </dgm:t>
    </dgm:pt>
    <dgm:pt modelId="{1E69B3AF-9F42-4B01-9255-D41B6C7FF22C}">
      <dgm:prSet phldrT="[Texte]" custT="1"/>
      <dgm:spPr/>
      <dgm:t>
        <a:bodyPr/>
        <a:lstStyle/>
        <a:p>
          <a:r>
            <a:rPr lang="fr-FR" sz="20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Montrer </a:t>
          </a:r>
          <a:r>
            <a:rPr lang="fr-FR" sz="20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cette réalisation au sein de l’établissement ou dans un espace dédié</a:t>
          </a:r>
        </a:p>
        <a:p>
          <a:endParaRPr lang="fr-FR" sz="2000" dirty="0"/>
        </a:p>
      </dgm:t>
    </dgm:pt>
    <dgm:pt modelId="{CDCB9500-F893-4A65-AD5C-606CFE804D47}" type="parTrans" cxnId="{F0E3D240-232F-4A29-BC64-FCD18963DCE4}">
      <dgm:prSet/>
      <dgm:spPr/>
      <dgm:t>
        <a:bodyPr/>
        <a:lstStyle/>
        <a:p>
          <a:endParaRPr lang="fr-FR" sz="2000"/>
        </a:p>
      </dgm:t>
    </dgm:pt>
    <dgm:pt modelId="{CE8BA08B-E872-4F56-A402-39CE90B01011}" type="sibTrans" cxnId="{F0E3D240-232F-4A29-BC64-FCD18963DCE4}">
      <dgm:prSet/>
      <dgm:spPr/>
      <dgm:t>
        <a:bodyPr/>
        <a:lstStyle/>
        <a:p>
          <a:endParaRPr lang="fr-FR" sz="2000"/>
        </a:p>
      </dgm:t>
    </dgm:pt>
    <dgm:pt modelId="{75D0DEDD-EDF9-4672-B029-899DE49A4064}">
      <dgm:prSet phldrT="[Texte]" custT="1"/>
      <dgm:spPr/>
      <dgm:t>
        <a:bodyPr/>
        <a:lstStyle/>
        <a:p>
          <a:r>
            <a:rPr lang="fr-FR" sz="20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D’observer </a:t>
          </a:r>
          <a:r>
            <a:rPr lang="fr-FR" sz="20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la progression de l’élève</a:t>
          </a:r>
        </a:p>
        <a:p>
          <a:endParaRPr lang="fr-FR" sz="2000" dirty="0"/>
        </a:p>
      </dgm:t>
    </dgm:pt>
    <dgm:pt modelId="{940F9C86-09D1-484B-949D-0E066CF77F3E}" type="parTrans" cxnId="{EE3505A9-6A68-43D2-8867-6EF45C739326}">
      <dgm:prSet/>
      <dgm:spPr/>
      <dgm:t>
        <a:bodyPr/>
        <a:lstStyle/>
        <a:p>
          <a:endParaRPr lang="fr-FR" sz="2000"/>
        </a:p>
      </dgm:t>
    </dgm:pt>
    <dgm:pt modelId="{A6172FEA-0216-474D-AD83-D8B58CC6F08D}" type="sibTrans" cxnId="{EE3505A9-6A68-43D2-8867-6EF45C739326}">
      <dgm:prSet/>
      <dgm:spPr/>
      <dgm:t>
        <a:bodyPr/>
        <a:lstStyle/>
        <a:p>
          <a:endParaRPr lang="fr-FR" sz="2000"/>
        </a:p>
      </dgm:t>
    </dgm:pt>
    <dgm:pt modelId="{08501810-7299-40C7-9B3A-ADAF5F3FE0DF}" type="pres">
      <dgm:prSet presAssocID="{25786BAB-570D-479D-ABEA-A7076F98BEA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CD82BC9-2F76-4766-83AD-8CE137B42BFD}" type="pres">
      <dgm:prSet presAssocID="{25786BAB-570D-479D-ABEA-A7076F98BEAB}" presName="matrix" presStyleCnt="0"/>
      <dgm:spPr/>
      <dgm:t>
        <a:bodyPr/>
        <a:lstStyle/>
        <a:p>
          <a:endParaRPr lang="fr-FR"/>
        </a:p>
      </dgm:t>
    </dgm:pt>
    <dgm:pt modelId="{974ACBFD-01BE-43EF-BBA5-9644C9D1793A}" type="pres">
      <dgm:prSet presAssocID="{25786BAB-570D-479D-ABEA-A7076F98BEAB}" presName="tile1" presStyleLbl="node1" presStyleIdx="0" presStyleCnt="4" custLinFactNeighborX="0"/>
      <dgm:spPr/>
      <dgm:t>
        <a:bodyPr/>
        <a:lstStyle/>
        <a:p>
          <a:endParaRPr lang="fr-FR"/>
        </a:p>
      </dgm:t>
    </dgm:pt>
    <dgm:pt modelId="{DCFCF5B5-F2A0-44A8-8EBC-B5D031F336BE}" type="pres">
      <dgm:prSet presAssocID="{25786BAB-570D-479D-ABEA-A7076F98BEA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64C8D0-164E-4305-846C-2D1C4CDC1552}" type="pres">
      <dgm:prSet presAssocID="{25786BAB-570D-479D-ABEA-A7076F98BEAB}" presName="tile2" presStyleLbl="node1" presStyleIdx="1" presStyleCnt="4" custLinFactY="-9147" custLinFactNeighborX="5978" custLinFactNeighborY="-100000"/>
      <dgm:spPr/>
      <dgm:t>
        <a:bodyPr/>
        <a:lstStyle/>
        <a:p>
          <a:endParaRPr lang="fr-FR"/>
        </a:p>
      </dgm:t>
    </dgm:pt>
    <dgm:pt modelId="{A86B3C74-A98D-48BA-A20C-C9CC5D10821E}" type="pres">
      <dgm:prSet presAssocID="{25786BAB-570D-479D-ABEA-A7076F98BEA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49442A-E98D-45AE-A3F8-176CAB3FFCCA}" type="pres">
      <dgm:prSet presAssocID="{25786BAB-570D-479D-ABEA-A7076F98BEAB}" presName="tile3" presStyleLbl="node1" presStyleIdx="2" presStyleCnt="4"/>
      <dgm:spPr/>
      <dgm:t>
        <a:bodyPr/>
        <a:lstStyle/>
        <a:p>
          <a:endParaRPr lang="fr-FR"/>
        </a:p>
      </dgm:t>
    </dgm:pt>
    <dgm:pt modelId="{7D36DE93-85E7-4F43-B8EC-9D454811333C}" type="pres">
      <dgm:prSet presAssocID="{25786BAB-570D-479D-ABEA-A7076F98BEA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90195E-8169-4285-B8BF-802F571F2DB9}" type="pres">
      <dgm:prSet presAssocID="{25786BAB-570D-479D-ABEA-A7076F98BEAB}" presName="tile4" presStyleLbl="node1" presStyleIdx="3" presStyleCnt="4"/>
      <dgm:spPr/>
      <dgm:t>
        <a:bodyPr/>
        <a:lstStyle/>
        <a:p>
          <a:endParaRPr lang="fr-FR"/>
        </a:p>
      </dgm:t>
    </dgm:pt>
    <dgm:pt modelId="{ECC7C3DF-E86C-46D9-B7DA-656D2F525CA9}" type="pres">
      <dgm:prSet presAssocID="{25786BAB-570D-479D-ABEA-A7076F98BEA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0D2B0C-DBCB-4C0F-92F3-32D4EBA8C3B0}" type="pres">
      <dgm:prSet presAssocID="{25786BAB-570D-479D-ABEA-A7076F98BEAB}" presName="centerTile" presStyleLbl="fgShp" presStyleIdx="0" presStyleCnt="1" custScaleX="183871" custScaleY="75039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287C636E-722E-4C01-860C-20864F43391D}" type="presOf" srcId="{FC05237F-E53D-42E3-B32D-51E1399AE4C1}" destId="{D50D2B0C-DBCB-4C0F-92F3-32D4EBA8C3B0}" srcOrd="0" destOrd="0" presId="urn:microsoft.com/office/officeart/2005/8/layout/matrix1"/>
    <dgm:cxn modelId="{2C55BD88-A6B5-4DC7-BDE7-18AF0DF75DD1}" srcId="{25786BAB-570D-479D-ABEA-A7076F98BEAB}" destId="{FC05237F-E53D-42E3-B32D-51E1399AE4C1}" srcOrd="0" destOrd="0" parTransId="{D61B5385-C04C-4A93-94D2-8BC02F193EB2}" sibTransId="{33905215-405C-436B-813A-20A49806FF8D}"/>
    <dgm:cxn modelId="{F0E3D240-232F-4A29-BC64-FCD18963DCE4}" srcId="{FC05237F-E53D-42E3-B32D-51E1399AE4C1}" destId="{1E69B3AF-9F42-4B01-9255-D41B6C7FF22C}" srcOrd="2" destOrd="0" parTransId="{CDCB9500-F893-4A65-AD5C-606CFE804D47}" sibTransId="{CE8BA08B-E872-4F56-A402-39CE90B01011}"/>
    <dgm:cxn modelId="{A3F0843C-38A8-4533-AFA8-47DDDF8E6518}" srcId="{FC05237F-E53D-42E3-B32D-51E1399AE4C1}" destId="{3D9F4F61-3686-43C3-BE52-6C3238C2EB3C}" srcOrd="1" destOrd="0" parTransId="{A4A68CB9-97AB-4067-8BB0-866481AEE8CA}" sibTransId="{988256E5-EA8F-46FD-95EA-893FA8D81779}"/>
    <dgm:cxn modelId="{6D39C797-4E60-44B2-BE68-AE318C1D2406}" type="presOf" srcId="{75D0DEDD-EDF9-4672-B029-899DE49A4064}" destId="{ECC7C3DF-E86C-46D9-B7DA-656D2F525CA9}" srcOrd="1" destOrd="0" presId="urn:microsoft.com/office/officeart/2005/8/layout/matrix1"/>
    <dgm:cxn modelId="{EE3505A9-6A68-43D2-8867-6EF45C739326}" srcId="{FC05237F-E53D-42E3-B32D-51E1399AE4C1}" destId="{75D0DEDD-EDF9-4672-B029-899DE49A4064}" srcOrd="3" destOrd="0" parTransId="{940F9C86-09D1-484B-949D-0E066CF77F3E}" sibTransId="{A6172FEA-0216-474D-AD83-D8B58CC6F08D}"/>
    <dgm:cxn modelId="{5BB55262-CD52-474D-BA2D-59FAC9089BBA}" type="presOf" srcId="{25786BAB-570D-479D-ABEA-A7076F98BEAB}" destId="{08501810-7299-40C7-9B3A-ADAF5F3FE0DF}" srcOrd="0" destOrd="0" presId="urn:microsoft.com/office/officeart/2005/8/layout/matrix1"/>
    <dgm:cxn modelId="{6B5C4D63-7224-4C07-B549-6D757782D100}" type="presOf" srcId="{3D9F4F61-3686-43C3-BE52-6C3238C2EB3C}" destId="{0F64C8D0-164E-4305-846C-2D1C4CDC1552}" srcOrd="0" destOrd="0" presId="urn:microsoft.com/office/officeart/2005/8/layout/matrix1"/>
    <dgm:cxn modelId="{83487670-2C4E-431A-9F53-368EF18D9FE4}" type="presOf" srcId="{1E69B3AF-9F42-4B01-9255-D41B6C7FF22C}" destId="{9E49442A-E98D-45AE-A3F8-176CAB3FFCCA}" srcOrd="0" destOrd="0" presId="urn:microsoft.com/office/officeart/2005/8/layout/matrix1"/>
    <dgm:cxn modelId="{CA3A93EE-96D9-40C8-BA4A-44B513D37879}" srcId="{FC05237F-E53D-42E3-B32D-51E1399AE4C1}" destId="{0547C7A4-D1B5-43FC-8F00-98A63B5C87B6}" srcOrd="0" destOrd="0" parTransId="{19C8396E-21C9-43A6-875A-1275E0878138}" sibTransId="{7B85F208-11FB-4F51-82DD-04EE9A54739B}"/>
    <dgm:cxn modelId="{B3BF1604-B9C9-4C3E-92B9-50C70DB18A15}" type="presOf" srcId="{0547C7A4-D1B5-43FC-8F00-98A63B5C87B6}" destId="{DCFCF5B5-F2A0-44A8-8EBC-B5D031F336BE}" srcOrd="1" destOrd="0" presId="urn:microsoft.com/office/officeart/2005/8/layout/matrix1"/>
    <dgm:cxn modelId="{AFE3ADB6-4CEE-4397-9868-EED41D6C2302}" type="presOf" srcId="{75D0DEDD-EDF9-4672-B029-899DE49A4064}" destId="{0390195E-8169-4285-B8BF-802F571F2DB9}" srcOrd="0" destOrd="0" presId="urn:microsoft.com/office/officeart/2005/8/layout/matrix1"/>
    <dgm:cxn modelId="{9CCB1428-6A9E-4617-A771-301B80720E22}" type="presOf" srcId="{1E69B3AF-9F42-4B01-9255-D41B6C7FF22C}" destId="{7D36DE93-85E7-4F43-B8EC-9D454811333C}" srcOrd="1" destOrd="0" presId="urn:microsoft.com/office/officeart/2005/8/layout/matrix1"/>
    <dgm:cxn modelId="{1E62B19C-F6C6-447F-A44A-57AC8F1C3F9D}" type="presOf" srcId="{3D9F4F61-3686-43C3-BE52-6C3238C2EB3C}" destId="{A86B3C74-A98D-48BA-A20C-C9CC5D10821E}" srcOrd="1" destOrd="0" presId="urn:microsoft.com/office/officeart/2005/8/layout/matrix1"/>
    <dgm:cxn modelId="{EEE08341-418D-43A7-947A-4CF7870948CB}" type="presOf" srcId="{0547C7A4-D1B5-43FC-8F00-98A63B5C87B6}" destId="{974ACBFD-01BE-43EF-BBA5-9644C9D1793A}" srcOrd="0" destOrd="0" presId="urn:microsoft.com/office/officeart/2005/8/layout/matrix1"/>
    <dgm:cxn modelId="{DD19E144-5567-418B-B38A-03926DD71891}" type="presParOf" srcId="{08501810-7299-40C7-9B3A-ADAF5F3FE0DF}" destId="{2CD82BC9-2F76-4766-83AD-8CE137B42BFD}" srcOrd="0" destOrd="0" presId="urn:microsoft.com/office/officeart/2005/8/layout/matrix1"/>
    <dgm:cxn modelId="{EF833774-AF1F-469D-9DD1-B3AB394B44FE}" type="presParOf" srcId="{2CD82BC9-2F76-4766-83AD-8CE137B42BFD}" destId="{974ACBFD-01BE-43EF-BBA5-9644C9D1793A}" srcOrd="0" destOrd="0" presId="urn:microsoft.com/office/officeart/2005/8/layout/matrix1"/>
    <dgm:cxn modelId="{774CAEF7-470C-414F-A7D3-8CCDA85F5BD7}" type="presParOf" srcId="{2CD82BC9-2F76-4766-83AD-8CE137B42BFD}" destId="{DCFCF5B5-F2A0-44A8-8EBC-B5D031F336BE}" srcOrd="1" destOrd="0" presId="urn:microsoft.com/office/officeart/2005/8/layout/matrix1"/>
    <dgm:cxn modelId="{EAFE4AA6-7E23-4126-848F-3556B96C5596}" type="presParOf" srcId="{2CD82BC9-2F76-4766-83AD-8CE137B42BFD}" destId="{0F64C8D0-164E-4305-846C-2D1C4CDC1552}" srcOrd="2" destOrd="0" presId="urn:microsoft.com/office/officeart/2005/8/layout/matrix1"/>
    <dgm:cxn modelId="{ACAAB1C4-80E8-47B7-A8BE-232E71E7E7CA}" type="presParOf" srcId="{2CD82BC9-2F76-4766-83AD-8CE137B42BFD}" destId="{A86B3C74-A98D-48BA-A20C-C9CC5D10821E}" srcOrd="3" destOrd="0" presId="urn:microsoft.com/office/officeart/2005/8/layout/matrix1"/>
    <dgm:cxn modelId="{00056DA8-1F73-4E44-9EC1-65C402426589}" type="presParOf" srcId="{2CD82BC9-2F76-4766-83AD-8CE137B42BFD}" destId="{9E49442A-E98D-45AE-A3F8-176CAB3FFCCA}" srcOrd="4" destOrd="0" presId="urn:microsoft.com/office/officeart/2005/8/layout/matrix1"/>
    <dgm:cxn modelId="{E4838C6F-EDB6-4B70-8E66-C40CA432BFBD}" type="presParOf" srcId="{2CD82BC9-2F76-4766-83AD-8CE137B42BFD}" destId="{7D36DE93-85E7-4F43-B8EC-9D454811333C}" srcOrd="5" destOrd="0" presId="urn:microsoft.com/office/officeart/2005/8/layout/matrix1"/>
    <dgm:cxn modelId="{A5348840-3030-4F98-8329-4BF4F9247704}" type="presParOf" srcId="{2CD82BC9-2F76-4766-83AD-8CE137B42BFD}" destId="{0390195E-8169-4285-B8BF-802F571F2DB9}" srcOrd="6" destOrd="0" presId="urn:microsoft.com/office/officeart/2005/8/layout/matrix1"/>
    <dgm:cxn modelId="{916F9443-8213-4B73-9E0E-AA10721A4151}" type="presParOf" srcId="{2CD82BC9-2F76-4766-83AD-8CE137B42BFD}" destId="{ECC7C3DF-E86C-46D9-B7DA-656D2F525CA9}" srcOrd="7" destOrd="0" presId="urn:microsoft.com/office/officeart/2005/8/layout/matrix1"/>
    <dgm:cxn modelId="{71522B66-7E9C-4E55-908B-5DFDDFAA4CA5}" type="presParOf" srcId="{08501810-7299-40C7-9B3A-ADAF5F3FE0DF}" destId="{D50D2B0C-DBCB-4C0F-92F3-32D4EBA8C3B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7542D4-055F-4719-BE66-97284B50F099}" type="doc">
      <dgm:prSet loTypeId="urn:microsoft.com/office/officeart/2005/8/layout/hierarchy4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fr-FR"/>
        </a:p>
      </dgm:t>
    </dgm:pt>
    <dgm:pt modelId="{6B517006-9CDE-43EE-9BE5-A3F9466035E9}">
      <dgm:prSet phldrT="[Texte]" custT="1"/>
      <dgm:spPr/>
      <dgm:t>
        <a:bodyPr/>
        <a:lstStyle/>
        <a:p>
          <a:pPr rtl="0"/>
          <a:r>
            <a:rPr lang="fr-FR" sz="2400" b="1" kern="1200" dirty="0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rPr>
            <a:t>La mise en valeur du Chef d’œuvre</a:t>
          </a:r>
        </a:p>
        <a:p>
          <a:r>
            <a:rPr lang="fr-FR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La restitution du projet</a:t>
          </a:r>
          <a:endParaRPr lang="fr-FR" sz="2000" b="0" kern="1200" dirty="0"/>
        </a:p>
      </dgm:t>
    </dgm:pt>
    <dgm:pt modelId="{AB9D60D5-0A82-4D57-9C76-515D3BC1A65E}" type="parTrans" cxnId="{925C0CBB-2C3D-4509-A754-459D9315B237}">
      <dgm:prSet/>
      <dgm:spPr/>
      <dgm:t>
        <a:bodyPr/>
        <a:lstStyle/>
        <a:p>
          <a:endParaRPr lang="fr-FR" sz="1600"/>
        </a:p>
      </dgm:t>
    </dgm:pt>
    <dgm:pt modelId="{580CD6D6-DA96-4844-95A5-C73C129A811C}" type="sibTrans" cxnId="{925C0CBB-2C3D-4509-A754-459D9315B237}">
      <dgm:prSet/>
      <dgm:spPr/>
      <dgm:t>
        <a:bodyPr/>
        <a:lstStyle/>
        <a:p>
          <a:endParaRPr lang="fr-FR" sz="1600"/>
        </a:p>
      </dgm:t>
    </dgm:pt>
    <dgm:pt modelId="{9384A40C-37A9-4B23-A884-885134D3AEAD}">
      <dgm:prSet phldrT="[Texte]" custT="1"/>
      <dgm:spPr/>
      <dgm:t>
        <a:bodyPr/>
        <a:lstStyle/>
        <a:p>
          <a:r>
            <a:rPr lang="fr-FR" sz="20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Différents </a:t>
          </a:r>
          <a:r>
            <a:rPr lang="fr-FR" sz="20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lieux </a:t>
          </a:r>
          <a:endParaRPr lang="fr-FR" sz="2000" dirty="0"/>
        </a:p>
      </dgm:t>
    </dgm:pt>
    <dgm:pt modelId="{857889C3-E52A-44D8-9305-6B65B7A4E4B5}" type="parTrans" cxnId="{70EE65AB-C229-4F45-9086-5379EA605EEE}">
      <dgm:prSet/>
      <dgm:spPr/>
      <dgm:t>
        <a:bodyPr/>
        <a:lstStyle/>
        <a:p>
          <a:endParaRPr lang="fr-FR" sz="1600"/>
        </a:p>
      </dgm:t>
    </dgm:pt>
    <dgm:pt modelId="{853461FA-6D79-40F0-9DFF-B5C34CE80ABD}" type="sibTrans" cxnId="{70EE65AB-C229-4F45-9086-5379EA605EEE}">
      <dgm:prSet/>
      <dgm:spPr/>
      <dgm:t>
        <a:bodyPr/>
        <a:lstStyle/>
        <a:p>
          <a:endParaRPr lang="fr-FR" sz="1600"/>
        </a:p>
      </dgm:t>
    </dgm:pt>
    <dgm:pt modelId="{4A7A9646-6E18-4120-BB68-D8317B11718B}">
      <dgm:prSet phldrT="[Texte]" custT="1"/>
      <dgm:spPr/>
      <dgm:t>
        <a:bodyPr/>
        <a:lstStyle/>
        <a:p>
          <a:pPr algn="l"/>
          <a:r>
            <a:rPr lang="fr-FR" sz="1400" dirty="0" smtClean="0">
              <a:latin typeface="Arial" panose="020B0604020202020204" pitchFamily="34" charset="0"/>
              <a:cs typeface="Arial" panose="020B0604020202020204" pitchFamily="34" charset="0"/>
            </a:rPr>
            <a:t>Au sein de l’établissement scolaire, lors d’un évènement </a:t>
          </a:r>
          <a:endParaRPr lang="fr-FR" sz="1400" dirty="0"/>
        </a:p>
      </dgm:t>
    </dgm:pt>
    <dgm:pt modelId="{4AC7DC63-36C6-4BD7-8C54-B038EBDDC692}" type="parTrans" cxnId="{939C6021-5ADC-4D90-A3A5-0292E0EAF941}">
      <dgm:prSet/>
      <dgm:spPr/>
      <dgm:t>
        <a:bodyPr/>
        <a:lstStyle/>
        <a:p>
          <a:endParaRPr lang="fr-FR" sz="1600"/>
        </a:p>
      </dgm:t>
    </dgm:pt>
    <dgm:pt modelId="{E1A00CE5-B4C5-41BA-A4ED-77ADD0A3D5DA}" type="sibTrans" cxnId="{939C6021-5ADC-4D90-A3A5-0292E0EAF941}">
      <dgm:prSet/>
      <dgm:spPr/>
      <dgm:t>
        <a:bodyPr/>
        <a:lstStyle/>
        <a:p>
          <a:endParaRPr lang="fr-FR" sz="1600"/>
        </a:p>
      </dgm:t>
    </dgm:pt>
    <dgm:pt modelId="{15222F46-9383-40BD-916B-0323A91D2BEF}">
      <dgm:prSet phldrT="[Texte]" custT="1"/>
      <dgm:spPr/>
      <dgm:t>
        <a:bodyPr/>
        <a:lstStyle/>
        <a:p>
          <a:pPr algn="l"/>
          <a:r>
            <a:rPr lang="fr-FR" sz="1400" dirty="0" smtClean="0">
              <a:latin typeface="Arial" panose="020B0604020202020204" pitchFamily="34" charset="0"/>
              <a:cs typeface="Arial" panose="020B0604020202020204" pitchFamily="34" charset="0"/>
            </a:rPr>
            <a:t>Chez les partenaires associés au projet</a:t>
          </a:r>
          <a:endParaRPr lang="fr-FR" sz="1400" dirty="0"/>
        </a:p>
      </dgm:t>
    </dgm:pt>
    <dgm:pt modelId="{EAE18E4E-D180-4429-8AF2-424258DC3447}" type="parTrans" cxnId="{2388B708-47E2-4E28-9ACB-81BAC03106E0}">
      <dgm:prSet/>
      <dgm:spPr/>
      <dgm:t>
        <a:bodyPr/>
        <a:lstStyle/>
        <a:p>
          <a:endParaRPr lang="fr-FR" sz="1600"/>
        </a:p>
      </dgm:t>
    </dgm:pt>
    <dgm:pt modelId="{FDC5EA5D-142E-4327-8A44-9BC905A98104}" type="sibTrans" cxnId="{2388B708-47E2-4E28-9ACB-81BAC03106E0}">
      <dgm:prSet/>
      <dgm:spPr/>
      <dgm:t>
        <a:bodyPr/>
        <a:lstStyle/>
        <a:p>
          <a:endParaRPr lang="fr-FR" sz="1600"/>
        </a:p>
      </dgm:t>
    </dgm:pt>
    <dgm:pt modelId="{88A766F3-3E61-44B1-AC80-900F364F28CC}">
      <dgm:prSet phldrT="[Texte]" custT="1"/>
      <dgm:spPr/>
      <dgm:t>
        <a:bodyPr/>
        <a:lstStyle/>
        <a:p>
          <a:r>
            <a:rPr lang="fr-FR" sz="20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Différents </a:t>
          </a:r>
          <a:r>
            <a:rPr lang="fr-FR" sz="20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formats </a:t>
          </a:r>
          <a:endParaRPr lang="fr-FR" sz="2000" dirty="0"/>
        </a:p>
      </dgm:t>
    </dgm:pt>
    <dgm:pt modelId="{46081EFB-3022-4452-8874-7C36EBA1AE69}" type="parTrans" cxnId="{0FE78E39-9B58-4456-B9A8-8AF8ABAB5859}">
      <dgm:prSet/>
      <dgm:spPr/>
      <dgm:t>
        <a:bodyPr/>
        <a:lstStyle/>
        <a:p>
          <a:endParaRPr lang="fr-FR" sz="1600"/>
        </a:p>
      </dgm:t>
    </dgm:pt>
    <dgm:pt modelId="{D5D56FC9-34DE-4080-9293-F5287A8289CF}" type="sibTrans" cxnId="{0FE78E39-9B58-4456-B9A8-8AF8ABAB5859}">
      <dgm:prSet/>
      <dgm:spPr/>
      <dgm:t>
        <a:bodyPr/>
        <a:lstStyle/>
        <a:p>
          <a:endParaRPr lang="fr-FR" sz="1600"/>
        </a:p>
      </dgm:t>
    </dgm:pt>
    <dgm:pt modelId="{77D08AB4-196A-4C55-B472-0362ACD68973}">
      <dgm:prSet phldrT="[Texte]" custT="1"/>
      <dgm:spPr/>
      <dgm:t>
        <a:bodyPr/>
        <a:lstStyle/>
        <a:p>
          <a:pPr algn="l"/>
          <a:r>
            <a:rPr lang="fr-FR" sz="1400" dirty="0" smtClean="0">
              <a:latin typeface="Arial" panose="020B0604020202020204" pitchFamily="34" charset="0"/>
              <a:cs typeface="Arial" panose="020B0604020202020204" pitchFamily="34" charset="0"/>
            </a:rPr>
            <a:t>Expositions des réalisations</a:t>
          </a:r>
          <a:endParaRPr lang="fr-FR" sz="1400" dirty="0"/>
        </a:p>
      </dgm:t>
    </dgm:pt>
    <dgm:pt modelId="{396DB9C2-B6C0-44AD-A551-928B7E9F11FF}" type="parTrans" cxnId="{998D4B58-186B-49B4-B55D-27E544F37D27}">
      <dgm:prSet/>
      <dgm:spPr/>
      <dgm:t>
        <a:bodyPr/>
        <a:lstStyle/>
        <a:p>
          <a:endParaRPr lang="fr-FR" sz="1600"/>
        </a:p>
      </dgm:t>
    </dgm:pt>
    <dgm:pt modelId="{5C3E926E-02C6-4983-8B8B-1B1E61500F6C}" type="sibTrans" cxnId="{998D4B58-186B-49B4-B55D-27E544F37D27}">
      <dgm:prSet/>
      <dgm:spPr/>
      <dgm:t>
        <a:bodyPr/>
        <a:lstStyle/>
        <a:p>
          <a:endParaRPr lang="fr-FR" sz="1600"/>
        </a:p>
      </dgm:t>
    </dgm:pt>
    <dgm:pt modelId="{A9E850BC-00AA-4A14-8CBE-82FD9F540459}">
      <dgm:prSet phldrT="[Texte]" custT="1"/>
      <dgm:spPr/>
      <dgm:t>
        <a:bodyPr/>
        <a:lstStyle/>
        <a:p>
          <a:pPr algn="l"/>
          <a:r>
            <a:rPr lang="fr-FR" sz="1400" dirty="0" smtClean="0">
              <a:latin typeface="Arial" panose="020B0604020202020204" pitchFamily="34" charset="0"/>
              <a:cs typeface="Arial" panose="020B0604020202020204" pitchFamily="34" charset="0"/>
            </a:rPr>
            <a:t>Articles publiés (écrits, audio, vidéo, photos..) dans les médias</a:t>
          </a:r>
          <a:endParaRPr lang="fr-FR" sz="1400" dirty="0"/>
        </a:p>
      </dgm:t>
    </dgm:pt>
    <dgm:pt modelId="{E5B6FDD8-D466-405A-B865-8186F6C3488B}" type="parTrans" cxnId="{F7CF2082-E401-4625-AA21-FD12C5AD850F}">
      <dgm:prSet/>
      <dgm:spPr/>
      <dgm:t>
        <a:bodyPr/>
        <a:lstStyle/>
        <a:p>
          <a:endParaRPr lang="fr-FR" sz="1600"/>
        </a:p>
      </dgm:t>
    </dgm:pt>
    <dgm:pt modelId="{B5905CA5-5D1F-4137-9BBC-A5E43BBDBAB4}" type="sibTrans" cxnId="{F7CF2082-E401-4625-AA21-FD12C5AD850F}">
      <dgm:prSet/>
      <dgm:spPr/>
      <dgm:t>
        <a:bodyPr/>
        <a:lstStyle/>
        <a:p>
          <a:endParaRPr lang="fr-FR" sz="1600"/>
        </a:p>
      </dgm:t>
    </dgm:pt>
    <dgm:pt modelId="{AFAB13BF-01B1-4B04-9C8C-05FBAF69C0D5}">
      <dgm:prSet phldrT="[Texte]" custT="1"/>
      <dgm:spPr/>
      <dgm:t>
        <a:bodyPr/>
        <a:lstStyle/>
        <a:p>
          <a:pPr algn="l"/>
          <a:r>
            <a:rPr lang="fr-FR" sz="1400" dirty="0" smtClean="0">
              <a:latin typeface="Arial" panose="020B0604020202020204" pitchFamily="34" charset="0"/>
              <a:cs typeface="Arial" panose="020B0604020202020204" pitchFamily="34" charset="0"/>
            </a:rPr>
            <a:t>Film, productions numériques, animations virtuelles (réalité virtuelle)</a:t>
          </a:r>
          <a:endParaRPr lang="fr-FR" sz="1400" dirty="0"/>
        </a:p>
      </dgm:t>
    </dgm:pt>
    <dgm:pt modelId="{0E9274EC-01FD-4829-808A-E409EE5A4485}" type="parTrans" cxnId="{5CC371B6-C946-4193-BCAC-742B1229E3C6}">
      <dgm:prSet/>
      <dgm:spPr/>
      <dgm:t>
        <a:bodyPr/>
        <a:lstStyle/>
        <a:p>
          <a:endParaRPr lang="fr-FR" sz="1600"/>
        </a:p>
      </dgm:t>
    </dgm:pt>
    <dgm:pt modelId="{A9796268-162D-4F6D-A55C-A3937A594248}" type="sibTrans" cxnId="{5CC371B6-C946-4193-BCAC-742B1229E3C6}">
      <dgm:prSet/>
      <dgm:spPr/>
      <dgm:t>
        <a:bodyPr/>
        <a:lstStyle/>
        <a:p>
          <a:endParaRPr lang="fr-FR" sz="1600"/>
        </a:p>
      </dgm:t>
    </dgm:pt>
    <dgm:pt modelId="{9BFD1E81-3191-4F3A-A789-A908371A3088}" type="pres">
      <dgm:prSet presAssocID="{4F7542D4-055F-4719-BE66-97284B50F09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870E5214-0F83-4066-ACAF-EA18648D0A2E}" type="pres">
      <dgm:prSet presAssocID="{6B517006-9CDE-43EE-9BE5-A3F9466035E9}" presName="vertOne" presStyleCnt="0"/>
      <dgm:spPr/>
      <dgm:t>
        <a:bodyPr/>
        <a:lstStyle/>
        <a:p>
          <a:endParaRPr lang="fr-FR"/>
        </a:p>
      </dgm:t>
    </dgm:pt>
    <dgm:pt modelId="{75321BD4-819E-46A9-8DCD-438722EE3816}" type="pres">
      <dgm:prSet presAssocID="{6B517006-9CDE-43EE-9BE5-A3F9466035E9}" presName="txOne" presStyleLbl="node0" presStyleIdx="0" presStyleCnt="1" custScaleY="64445" custLinFactNeighborX="11" custLinFactNeighborY="-8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979F6B6-8A3E-449C-98B5-D8DB0ED71FC6}" type="pres">
      <dgm:prSet presAssocID="{6B517006-9CDE-43EE-9BE5-A3F9466035E9}" presName="parTransOne" presStyleCnt="0"/>
      <dgm:spPr/>
      <dgm:t>
        <a:bodyPr/>
        <a:lstStyle/>
        <a:p>
          <a:endParaRPr lang="fr-FR"/>
        </a:p>
      </dgm:t>
    </dgm:pt>
    <dgm:pt modelId="{98DFF9CB-59C0-4B4D-96CB-D894294DAB54}" type="pres">
      <dgm:prSet presAssocID="{6B517006-9CDE-43EE-9BE5-A3F9466035E9}" presName="horzOne" presStyleCnt="0"/>
      <dgm:spPr/>
      <dgm:t>
        <a:bodyPr/>
        <a:lstStyle/>
        <a:p>
          <a:endParaRPr lang="fr-FR"/>
        </a:p>
      </dgm:t>
    </dgm:pt>
    <dgm:pt modelId="{6880A574-7F1A-4671-B1AC-2A5A80909F15}" type="pres">
      <dgm:prSet presAssocID="{9384A40C-37A9-4B23-A884-885134D3AEAD}" presName="vertTwo" presStyleCnt="0"/>
      <dgm:spPr/>
      <dgm:t>
        <a:bodyPr/>
        <a:lstStyle/>
        <a:p>
          <a:endParaRPr lang="fr-FR"/>
        </a:p>
      </dgm:t>
    </dgm:pt>
    <dgm:pt modelId="{5CB47108-654F-4CCC-97C8-2AD586BBBD3F}" type="pres">
      <dgm:prSet presAssocID="{9384A40C-37A9-4B23-A884-885134D3AEAD}" presName="txTwo" presStyleLbl="node2" presStyleIdx="0" presStyleCnt="2" custLinFactNeighborX="-29" custLinFactNeighborY="311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DC290AB-CFF1-49DF-B53B-B52C616E4F5E}" type="pres">
      <dgm:prSet presAssocID="{9384A40C-37A9-4B23-A884-885134D3AEAD}" presName="parTransTwo" presStyleCnt="0"/>
      <dgm:spPr/>
      <dgm:t>
        <a:bodyPr/>
        <a:lstStyle/>
        <a:p>
          <a:endParaRPr lang="fr-FR"/>
        </a:p>
      </dgm:t>
    </dgm:pt>
    <dgm:pt modelId="{698C0E11-8AE5-4659-89FF-045C922CD2FB}" type="pres">
      <dgm:prSet presAssocID="{9384A40C-37A9-4B23-A884-885134D3AEAD}" presName="horzTwo" presStyleCnt="0"/>
      <dgm:spPr/>
      <dgm:t>
        <a:bodyPr/>
        <a:lstStyle/>
        <a:p>
          <a:endParaRPr lang="fr-FR"/>
        </a:p>
      </dgm:t>
    </dgm:pt>
    <dgm:pt modelId="{D3571061-FEAB-45F8-A20D-BCE9BD06DCCF}" type="pres">
      <dgm:prSet presAssocID="{4A7A9646-6E18-4120-BB68-D8317B11718B}" presName="vertThree" presStyleCnt="0"/>
      <dgm:spPr/>
      <dgm:t>
        <a:bodyPr/>
        <a:lstStyle/>
        <a:p>
          <a:endParaRPr lang="fr-FR"/>
        </a:p>
      </dgm:t>
    </dgm:pt>
    <dgm:pt modelId="{11E4D055-047E-4954-A9E6-D9497A917458}" type="pres">
      <dgm:prSet presAssocID="{4A7A9646-6E18-4120-BB68-D8317B11718B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14E9FDA-0B93-4A6C-AEBE-AE30F109889E}" type="pres">
      <dgm:prSet presAssocID="{4A7A9646-6E18-4120-BB68-D8317B11718B}" presName="horzThree" presStyleCnt="0"/>
      <dgm:spPr/>
      <dgm:t>
        <a:bodyPr/>
        <a:lstStyle/>
        <a:p>
          <a:endParaRPr lang="fr-FR"/>
        </a:p>
      </dgm:t>
    </dgm:pt>
    <dgm:pt modelId="{BE4023CA-E1CE-43E2-871A-4FD858C9E268}" type="pres">
      <dgm:prSet presAssocID="{E1A00CE5-B4C5-41BA-A4ED-77ADD0A3D5DA}" presName="sibSpaceThree" presStyleCnt="0"/>
      <dgm:spPr/>
      <dgm:t>
        <a:bodyPr/>
        <a:lstStyle/>
        <a:p>
          <a:endParaRPr lang="fr-FR"/>
        </a:p>
      </dgm:t>
    </dgm:pt>
    <dgm:pt modelId="{408B265B-1D6C-4A80-AF9F-DEFF391A6E3E}" type="pres">
      <dgm:prSet presAssocID="{15222F46-9383-40BD-916B-0323A91D2BEF}" presName="vertThree" presStyleCnt="0"/>
      <dgm:spPr/>
      <dgm:t>
        <a:bodyPr/>
        <a:lstStyle/>
        <a:p>
          <a:endParaRPr lang="fr-FR"/>
        </a:p>
      </dgm:t>
    </dgm:pt>
    <dgm:pt modelId="{23E005C1-1361-4111-9F3B-92DE94D5715F}" type="pres">
      <dgm:prSet presAssocID="{15222F46-9383-40BD-916B-0323A91D2BEF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97B24A7-C4FD-4E33-B01C-30D48E922161}" type="pres">
      <dgm:prSet presAssocID="{15222F46-9383-40BD-916B-0323A91D2BEF}" presName="horzThree" presStyleCnt="0"/>
      <dgm:spPr/>
      <dgm:t>
        <a:bodyPr/>
        <a:lstStyle/>
        <a:p>
          <a:endParaRPr lang="fr-FR"/>
        </a:p>
      </dgm:t>
    </dgm:pt>
    <dgm:pt modelId="{4CD507EA-1D59-4161-B238-69FE990DF52A}" type="pres">
      <dgm:prSet presAssocID="{853461FA-6D79-40F0-9DFF-B5C34CE80ABD}" presName="sibSpaceTwo" presStyleCnt="0"/>
      <dgm:spPr/>
      <dgm:t>
        <a:bodyPr/>
        <a:lstStyle/>
        <a:p>
          <a:endParaRPr lang="fr-FR"/>
        </a:p>
      </dgm:t>
    </dgm:pt>
    <dgm:pt modelId="{F4C647A9-82E2-4B19-A63A-D4730FA7FD4E}" type="pres">
      <dgm:prSet presAssocID="{88A766F3-3E61-44B1-AC80-900F364F28CC}" presName="vertTwo" presStyleCnt="0"/>
      <dgm:spPr/>
      <dgm:t>
        <a:bodyPr/>
        <a:lstStyle/>
        <a:p>
          <a:endParaRPr lang="fr-FR"/>
        </a:p>
      </dgm:t>
    </dgm:pt>
    <dgm:pt modelId="{127055FA-BA09-46CB-A751-5C610B1A5C71}" type="pres">
      <dgm:prSet presAssocID="{88A766F3-3E61-44B1-AC80-900F364F28C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D47B71A-A7A4-4D2B-A794-4F41C9F5752E}" type="pres">
      <dgm:prSet presAssocID="{88A766F3-3E61-44B1-AC80-900F364F28CC}" presName="parTransTwo" presStyleCnt="0"/>
      <dgm:spPr/>
      <dgm:t>
        <a:bodyPr/>
        <a:lstStyle/>
        <a:p>
          <a:endParaRPr lang="fr-FR"/>
        </a:p>
      </dgm:t>
    </dgm:pt>
    <dgm:pt modelId="{D0B5C845-9C16-4045-A158-8C3D88BAFEC8}" type="pres">
      <dgm:prSet presAssocID="{88A766F3-3E61-44B1-AC80-900F364F28CC}" presName="horzTwo" presStyleCnt="0"/>
      <dgm:spPr/>
      <dgm:t>
        <a:bodyPr/>
        <a:lstStyle/>
        <a:p>
          <a:endParaRPr lang="fr-FR"/>
        </a:p>
      </dgm:t>
    </dgm:pt>
    <dgm:pt modelId="{7986AD1C-9B9A-452D-9738-CAB330526FD2}" type="pres">
      <dgm:prSet presAssocID="{77D08AB4-196A-4C55-B472-0362ACD68973}" presName="vertThree" presStyleCnt="0"/>
      <dgm:spPr/>
      <dgm:t>
        <a:bodyPr/>
        <a:lstStyle/>
        <a:p>
          <a:endParaRPr lang="fr-FR"/>
        </a:p>
      </dgm:t>
    </dgm:pt>
    <dgm:pt modelId="{97B97B43-5BF3-4F86-8DA5-786C9CE96A48}" type="pres">
      <dgm:prSet presAssocID="{77D08AB4-196A-4C55-B472-0362ACD68973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B5EB64C-6874-457E-A02C-FF74EE4A3E62}" type="pres">
      <dgm:prSet presAssocID="{77D08AB4-196A-4C55-B472-0362ACD68973}" presName="horzThree" presStyleCnt="0"/>
      <dgm:spPr/>
      <dgm:t>
        <a:bodyPr/>
        <a:lstStyle/>
        <a:p>
          <a:endParaRPr lang="fr-FR"/>
        </a:p>
      </dgm:t>
    </dgm:pt>
    <dgm:pt modelId="{AFE54DC1-DFEA-40DE-A99B-5E285C6A634E}" type="pres">
      <dgm:prSet presAssocID="{5C3E926E-02C6-4983-8B8B-1B1E61500F6C}" presName="sibSpaceThree" presStyleCnt="0"/>
      <dgm:spPr/>
      <dgm:t>
        <a:bodyPr/>
        <a:lstStyle/>
        <a:p>
          <a:endParaRPr lang="fr-FR"/>
        </a:p>
      </dgm:t>
    </dgm:pt>
    <dgm:pt modelId="{9D84C3DC-7081-4A3D-B97A-9E80AF6467B2}" type="pres">
      <dgm:prSet presAssocID="{A9E850BC-00AA-4A14-8CBE-82FD9F540459}" presName="vertThree" presStyleCnt="0"/>
      <dgm:spPr/>
      <dgm:t>
        <a:bodyPr/>
        <a:lstStyle/>
        <a:p>
          <a:endParaRPr lang="fr-FR"/>
        </a:p>
      </dgm:t>
    </dgm:pt>
    <dgm:pt modelId="{B0AD7505-E16F-4452-9817-D8AF0BBB715B}" type="pres">
      <dgm:prSet presAssocID="{A9E850BC-00AA-4A14-8CBE-82FD9F540459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C1EBBB2-9118-4E36-A0EE-1AB7EEB50440}" type="pres">
      <dgm:prSet presAssocID="{A9E850BC-00AA-4A14-8CBE-82FD9F540459}" presName="horzThree" presStyleCnt="0"/>
      <dgm:spPr/>
      <dgm:t>
        <a:bodyPr/>
        <a:lstStyle/>
        <a:p>
          <a:endParaRPr lang="fr-FR"/>
        </a:p>
      </dgm:t>
    </dgm:pt>
    <dgm:pt modelId="{DFE08F88-B454-4640-8718-AE40C7112353}" type="pres">
      <dgm:prSet presAssocID="{B5905CA5-5D1F-4137-9BBC-A5E43BBDBAB4}" presName="sibSpaceThree" presStyleCnt="0"/>
      <dgm:spPr/>
      <dgm:t>
        <a:bodyPr/>
        <a:lstStyle/>
        <a:p>
          <a:endParaRPr lang="fr-FR"/>
        </a:p>
      </dgm:t>
    </dgm:pt>
    <dgm:pt modelId="{F4D1C4AF-7096-47B1-B4D3-191E5F26EAA5}" type="pres">
      <dgm:prSet presAssocID="{AFAB13BF-01B1-4B04-9C8C-05FBAF69C0D5}" presName="vertThree" presStyleCnt="0"/>
      <dgm:spPr/>
      <dgm:t>
        <a:bodyPr/>
        <a:lstStyle/>
        <a:p>
          <a:endParaRPr lang="fr-FR"/>
        </a:p>
      </dgm:t>
    </dgm:pt>
    <dgm:pt modelId="{5CF409F5-4693-4E27-A7C3-9A279A8AAB20}" type="pres">
      <dgm:prSet presAssocID="{AFAB13BF-01B1-4B04-9C8C-05FBAF69C0D5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148C2BE-3F38-4764-81BD-A4BEBB145443}" type="pres">
      <dgm:prSet presAssocID="{AFAB13BF-01B1-4B04-9C8C-05FBAF69C0D5}" presName="horzThree" presStyleCnt="0"/>
      <dgm:spPr/>
      <dgm:t>
        <a:bodyPr/>
        <a:lstStyle/>
        <a:p>
          <a:endParaRPr lang="fr-FR"/>
        </a:p>
      </dgm:t>
    </dgm:pt>
  </dgm:ptLst>
  <dgm:cxnLst>
    <dgm:cxn modelId="{925C0CBB-2C3D-4509-A754-459D9315B237}" srcId="{4F7542D4-055F-4719-BE66-97284B50F099}" destId="{6B517006-9CDE-43EE-9BE5-A3F9466035E9}" srcOrd="0" destOrd="0" parTransId="{AB9D60D5-0A82-4D57-9C76-515D3BC1A65E}" sibTransId="{580CD6D6-DA96-4844-95A5-C73C129A811C}"/>
    <dgm:cxn modelId="{70EE65AB-C229-4F45-9086-5379EA605EEE}" srcId="{6B517006-9CDE-43EE-9BE5-A3F9466035E9}" destId="{9384A40C-37A9-4B23-A884-885134D3AEAD}" srcOrd="0" destOrd="0" parTransId="{857889C3-E52A-44D8-9305-6B65B7A4E4B5}" sibTransId="{853461FA-6D79-40F0-9DFF-B5C34CE80ABD}"/>
    <dgm:cxn modelId="{0057F00F-D8A8-43F5-85A6-97B32BFC730B}" type="presOf" srcId="{6B517006-9CDE-43EE-9BE5-A3F9466035E9}" destId="{75321BD4-819E-46A9-8DCD-438722EE3816}" srcOrd="0" destOrd="0" presId="urn:microsoft.com/office/officeart/2005/8/layout/hierarchy4"/>
    <dgm:cxn modelId="{2CE4CB7A-4B70-4E4A-B1FB-786348E44218}" type="presOf" srcId="{77D08AB4-196A-4C55-B472-0362ACD68973}" destId="{97B97B43-5BF3-4F86-8DA5-786C9CE96A48}" srcOrd="0" destOrd="0" presId="urn:microsoft.com/office/officeart/2005/8/layout/hierarchy4"/>
    <dgm:cxn modelId="{848C9B2E-1E80-4BDD-8370-986D726BAAC3}" type="presOf" srcId="{4A7A9646-6E18-4120-BB68-D8317B11718B}" destId="{11E4D055-047E-4954-A9E6-D9497A917458}" srcOrd="0" destOrd="0" presId="urn:microsoft.com/office/officeart/2005/8/layout/hierarchy4"/>
    <dgm:cxn modelId="{939C6021-5ADC-4D90-A3A5-0292E0EAF941}" srcId="{9384A40C-37A9-4B23-A884-885134D3AEAD}" destId="{4A7A9646-6E18-4120-BB68-D8317B11718B}" srcOrd="0" destOrd="0" parTransId="{4AC7DC63-36C6-4BD7-8C54-B038EBDDC692}" sibTransId="{E1A00CE5-B4C5-41BA-A4ED-77ADD0A3D5DA}"/>
    <dgm:cxn modelId="{2388B708-47E2-4E28-9ACB-81BAC03106E0}" srcId="{9384A40C-37A9-4B23-A884-885134D3AEAD}" destId="{15222F46-9383-40BD-916B-0323A91D2BEF}" srcOrd="1" destOrd="0" parTransId="{EAE18E4E-D180-4429-8AF2-424258DC3447}" sibTransId="{FDC5EA5D-142E-4327-8A44-9BC905A98104}"/>
    <dgm:cxn modelId="{5CC371B6-C946-4193-BCAC-742B1229E3C6}" srcId="{88A766F3-3E61-44B1-AC80-900F364F28CC}" destId="{AFAB13BF-01B1-4B04-9C8C-05FBAF69C0D5}" srcOrd="2" destOrd="0" parTransId="{0E9274EC-01FD-4829-808A-E409EE5A4485}" sibTransId="{A9796268-162D-4F6D-A55C-A3937A594248}"/>
    <dgm:cxn modelId="{B74A62FC-BE90-472E-9587-8DF4AFA2D469}" type="presOf" srcId="{88A766F3-3E61-44B1-AC80-900F364F28CC}" destId="{127055FA-BA09-46CB-A751-5C610B1A5C71}" srcOrd="0" destOrd="0" presId="urn:microsoft.com/office/officeart/2005/8/layout/hierarchy4"/>
    <dgm:cxn modelId="{AE96B7E6-6F3D-494C-B5DC-38829A4A1D04}" type="presOf" srcId="{4F7542D4-055F-4719-BE66-97284B50F099}" destId="{9BFD1E81-3191-4F3A-A789-A908371A3088}" srcOrd="0" destOrd="0" presId="urn:microsoft.com/office/officeart/2005/8/layout/hierarchy4"/>
    <dgm:cxn modelId="{998D4B58-186B-49B4-B55D-27E544F37D27}" srcId="{88A766F3-3E61-44B1-AC80-900F364F28CC}" destId="{77D08AB4-196A-4C55-B472-0362ACD68973}" srcOrd="0" destOrd="0" parTransId="{396DB9C2-B6C0-44AD-A551-928B7E9F11FF}" sibTransId="{5C3E926E-02C6-4983-8B8B-1B1E61500F6C}"/>
    <dgm:cxn modelId="{F7CF2082-E401-4625-AA21-FD12C5AD850F}" srcId="{88A766F3-3E61-44B1-AC80-900F364F28CC}" destId="{A9E850BC-00AA-4A14-8CBE-82FD9F540459}" srcOrd="1" destOrd="0" parTransId="{E5B6FDD8-D466-405A-B865-8186F6C3488B}" sibTransId="{B5905CA5-5D1F-4137-9BBC-A5E43BBDBAB4}"/>
    <dgm:cxn modelId="{B564AEEE-A1E1-40C8-998B-CC8C2CBFDD5D}" type="presOf" srcId="{AFAB13BF-01B1-4B04-9C8C-05FBAF69C0D5}" destId="{5CF409F5-4693-4E27-A7C3-9A279A8AAB20}" srcOrd="0" destOrd="0" presId="urn:microsoft.com/office/officeart/2005/8/layout/hierarchy4"/>
    <dgm:cxn modelId="{B56A50D7-1B4A-4D5D-97F0-AA16E23A4C0C}" type="presOf" srcId="{15222F46-9383-40BD-916B-0323A91D2BEF}" destId="{23E005C1-1361-4111-9F3B-92DE94D5715F}" srcOrd="0" destOrd="0" presId="urn:microsoft.com/office/officeart/2005/8/layout/hierarchy4"/>
    <dgm:cxn modelId="{0FE78E39-9B58-4456-B9A8-8AF8ABAB5859}" srcId="{6B517006-9CDE-43EE-9BE5-A3F9466035E9}" destId="{88A766F3-3E61-44B1-AC80-900F364F28CC}" srcOrd="1" destOrd="0" parTransId="{46081EFB-3022-4452-8874-7C36EBA1AE69}" sibTransId="{D5D56FC9-34DE-4080-9293-F5287A8289CF}"/>
    <dgm:cxn modelId="{4241E880-0A83-4799-AD78-71814F2752DA}" type="presOf" srcId="{9384A40C-37A9-4B23-A884-885134D3AEAD}" destId="{5CB47108-654F-4CCC-97C8-2AD586BBBD3F}" srcOrd="0" destOrd="0" presId="urn:microsoft.com/office/officeart/2005/8/layout/hierarchy4"/>
    <dgm:cxn modelId="{881C484E-1D7F-4BC7-AED9-2CA334E6AE2A}" type="presOf" srcId="{A9E850BC-00AA-4A14-8CBE-82FD9F540459}" destId="{B0AD7505-E16F-4452-9817-D8AF0BBB715B}" srcOrd="0" destOrd="0" presId="urn:microsoft.com/office/officeart/2005/8/layout/hierarchy4"/>
    <dgm:cxn modelId="{516A79E7-B647-495A-91FB-0F1ABD8277EC}" type="presParOf" srcId="{9BFD1E81-3191-4F3A-A789-A908371A3088}" destId="{870E5214-0F83-4066-ACAF-EA18648D0A2E}" srcOrd="0" destOrd="0" presId="urn:microsoft.com/office/officeart/2005/8/layout/hierarchy4"/>
    <dgm:cxn modelId="{DC8B9E8A-BABC-4DA4-AC2F-0B2FC538DD42}" type="presParOf" srcId="{870E5214-0F83-4066-ACAF-EA18648D0A2E}" destId="{75321BD4-819E-46A9-8DCD-438722EE3816}" srcOrd="0" destOrd="0" presId="urn:microsoft.com/office/officeart/2005/8/layout/hierarchy4"/>
    <dgm:cxn modelId="{B8C97BE9-80F2-4A30-AFCE-021BDE89D84B}" type="presParOf" srcId="{870E5214-0F83-4066-ACAF-EA18648D0A2E}" destId="{4979F6B6-8A3E-449C-98B5-D8DB0ED71FC6}" srcOrd="1" destOrd="0" presId="urn:microsoft.com/office/officeart/2005/8/layout/hierarchy4"/>
    <dgm:cxn modelId="{CB68B0A3-468E-43F2-B31C-B0701543C7A6}" type="presParOf" srcId="{870E5214-0F83-4066-ACAF-EA18648D0A2E}" destId="{98DFF9CB-59C0-4B4D-96CB-D894294DAB54}" srcOrd="2" destOrd="0" presId="urn:microsoft.com/office/officeart/2005/8/layout/hierarchy4"/>
    <dgm:cxn modelId="{D56AEE06-D7F1-4CC8-AADD-291D92E68356}" type="presParOf" srcId="{98DFF9CB-59C0-4B4D-96CB-D894294DAB54}" destId="{6880A574-7F1A-4671-B1AC-2A5A80909F15}" srcOrd="0" destOrd="0" presId="urn:microsoft.com/office/officeart/2005/8/layout/hierarchy4"/>
    <dgm:cxn modelId="{9B8F4304-90BB-4D55-BBB1-326293C07197}" type="presParOf" srcId="{6880A574-7F1A-4671-B1AC-2A5A80909F15}" destId="{5CB47108-654F-4CCC-97C8-2AD586BBBD3F}" srcOrd="0" destOrd="0" presId="urn:microsoft.com/office/officeart/2005/8/layout/hierarchy4"/>
    <dgm:cxn modelId="{F1B6011B-3276-401C-938F-707B1F80B84E}" type="presParOf" srcId="{6880A574-7F1A-4671-B1AC-2A5A80909F15}" destId="{ADC290AB-CFF1-49DF-B53B-B52C616E4F5E}" srcOrd="1" destOrd="0" presId="urn:microsoft.com/office/officeart/2005/8/layout/hierarchy4"/>
    <dgm:cxn modelId="{4493CFAD-A679-4CF7-A291-6C6F26F41AF1}" type="presParOf" srcId="{6880A574-7F1A-4671-B1AC-2A5A80909F15}" destId="{698C0E11-8AE5-4659-89FF-045C922CD2FB}" srcOrd="2" destOrd="0" presId="urn:microsoft.com/office/officeart/2005/8/layout/hierarchy4"/>
    <dgm:cxn modelId="{54C3A219-F588-4451-8442-7C284859C3BB}" type="presParOf" srcId="{698C0E11-8AE5-4659-89FF-045C922CD2FB}" destId="{D3571061-FEAB-45F8-A20D-BCE9BD06DCCF}" srcOrd="0" destOrd="0" presId="urn:microsoft.com/office/officeart/2005/8/layout/hierarchy4"/>
    <dgm:cxn modelId="{5E2E3E4F-A399-46A9-8536-11A10E4E7DD7}" type="presParOf" srcId="{D3571061-FEAB-45F8-A20D-BCE9BD06DCCF}" destId="{11E4D055-047E-4954-A9E6-D9497A917458}" srcOrd="0" destOrd="0" presId="urn:microsoft.com/office/officeart/2005/8/layout/hierarchy4"/>
    <dgm:cxn modelId="{C5310CBF-FFBD-483E-ABD1-B61434F6AB53}" type="presParOf" srcId="{D3571061-FEAB-45F8-A20D-BCE9BD06DCCF}" destId="{214E9FDA-0B93-4A6C-AEBE-AE30F109889E}" srcOrd="1" destOrd="0" presId="urn:microsoft.com/office/officeart/2005/8/layout/hierarchy4"/>
    <dgm:cxn modelId="{9A93DCD8-6E2A-4212-B1BF-BC4D3326CA0B}" type="presParOf" srcId="{698C0E11-8AE5-4659-89FF-045C922CD2FB}" destId="{BE4023CA-E1CE-43E2-871A-4FD858C9E268}" srcOrd="1" destOrd="0" presId="urn:microsoft.com/office/officeart/2005/8/layout/hierarchy4"/>
    <dgm:cxn modelId="{86B75BB6-15B2-4BA4-9C93-BB32B0CA2066}" type="presParOf" srcId="{698C0E11-8AE5-4659-89FF-045C922CD2FB}" destId="{408B265B-1D6C-4A80-AF9F-DEFF391A6E3E}" srcOrd="2" destOrd="0" presId="urn:microsoft.com/office/officeart/2005/8/layout/hierarchy4"/>
    <dgm:cxn modelId="{7B9D3B0B-6DE5-4B24-B6A8-507EF4C9A2DC}" type="presParOf" srcId="{408B265B-1D6C-4A80-AF9F-DEFF391A6E3E}" destId="{23E005C1-1361-4111-9F3B-92DE94D5715F}" srcOrd="0" destOrd="0" presId="urn:microsoft.com/office/officeart/2005/8/layout/hierarchy4"/>
    <dgm:cxn modelId="{DD03689C-6815-4C05-A7AC-CAE358C1F130}" type="presParOf" srcId="{408B265B-1D6C-4A80-AF9F-DEFF391A6E3E}" destId="{197B24A7-C4FD-4E33-B01C-30D48E922161}" srcOrd="1" destOrd="0" presId="urn:microsoft.com/office/officeart/2005/8/layout/hierarchy4"/>
    <dgm:cxn modelId="{3E066112-36DB-46D5-B9CA-5470BB499EEC}" type="presParOf" srcId="{98DFF9CB-59C0-4B4D-96CB-D894294DAB54}" destId="{4CD507EA-1D59-4161-B238-69FE990DF52A}" srcOrd="1" destOrd="0" presId="urn:microsoft.com/office/officeart/2005/8/layout/hierarchy4"/>
    <dgm:cxn modelId="{E35AD880-8BAB-4769-B239-FFA0F5AE4B04}" type="presParOf" srcId="{98DFF9CB-59C0-4B4D-96CB-D894294DAB54}" destId="{F4C647A9-82E2-4B19-A63A-D4730FA7FD4E}" srcOrd="2" destOrd="0" presId="urn:microsoft.com/office/officeart/2005/8/layout/hierarchy4"/>
    <dgm:cxn modelId="{3897A55F-B75D-4E96-B467-E847261C779F}" type="presParOf" srcId="{F4C647A9-82E2-4B19-A63A-D4730FA7FD4E}" destId="{127055FA-BA09-46CB-A751-5C610B1A5C71}" srcOrd="0" destOrd="0" presId="urn:microsoft.com/office/officeart/2005/8/layout/hierarchy4"/>
    <dgm:cxn modelId="{4091E0A7-539A-472A-B861-9661A020886E}" type="presParOf" srcId="{F4C647A9-82E2-4B19-A63A-D4730FA7FD4E}" destId="{DD47B71A-A7A4-4D2B-A794-4F41C9F5752E}" srcOrd="1" destOrd="0" presId="urn:microsoft.com/office/officeart/2005/8/layout/hierarchy4"/>
    <dgm:cxn modelId="{D47F54B2-96B6-402E-A9C6-978938F9EFDD}" type="presParOf" srcId="{F4C647A9-82E2-4B19-A63A-D4730FA7FD4E}" destId="{D0B5C845-9C16-4045-A158-8C3D88BAFEC8}" srcOrd="2" destOrd="0" presId="urn:microsoft.com/office/officeart/2005/8/layout/hierarchy4"/>
    <dgm:cxn modelId="{D5D4497C-3691-40A9-9412-1D2EDE479E06}" type="presParOf" srcId="{D0B5C845-9C16-4045-A158-8C3D88BAFEC8}" destId="{7986AD1C-9B9A-452D-9738-CAB330526FD2}" srcOrd="0" destOrd="0" presId="urn:microsoft.com/office/officeart/2005/8/layout/hierarchy4"/>
    <dgm:cxn modelId="{E92FBA66-B7BC-4FA4-ACA8-CAE360C559B0}" type="presParOf" srcId="{7986AD1C-9B9A-452D-9738-CAB330526FD2}" destId="{97B97B43-5BF3-4F86-8DA5-786C9CE96A48}" srcOrd="0" destOrd="0" presId="urn:microsoft.com/office/officeart/2005/8/layout/hierarchy4"/>
    <dgm:cxn modelId="{09088BE9-19D6-4CE2-9F28-DC0416E127B6}" type="presParOf" srcId="{7986AD1C-9B9A-452D-9738-CAB330526FD2}" destId="{BB5EB64C-6874-457E-A02C-FF74EE4A3E62}" srcOrd="1" destOrd="0" presId="urn:microsoft.com/office/officeart/2005/8/layout/hierarchy4"/>
    <dgm:cxn modelId="{4F0B6EBB-7C79-4F93-930D-92F5380DE28C}" type="presParOf" srcId="{D0B5C845-9C16-4045-A158-8C3D88BAFEC8}" destId="{AFE54DC1-DFEA-40DE-A99B-5E285C6A634E}" srcOrd="1" destOrd="0" presId="urn:microsoft.com/office/officeart/2005/8/layout/hierarchy4"/>
    <dgm:cxn modelId="{C671211C-A61A-4FEA-8CAF-24E7E80FD279}" type="presParOf" srcId="{D0B5C845-9C16-4045-A158-8C3D88BAFEC8}" destId="{9D84C3DC-7081-4A3D-B97A-9E80AF6467B2}" srcOrd="2" destOrd="0" presId="urn:microsoft.com/office/officeart/2005/8/layout/hierarchy4"/>
    <dgm:cxn modelId="{73E1CA09-DF52-4367-A808-18E4264DCA33}" type="presParOf" srcId="{9D84C3DC-7081-4A3D-B97A-9E80AF6467B2}" destId="{B0AD7505-E16F-4452-9817-D8AF0BBB715B}" srcOrd="0" destOrd="0" presId="urn:microsoft.com/office/officeart/2005/8/layout/hierarchy4"/>
    <dgm:cxn modelId="{F4A0C98A-BB7B-4890-8289-78B20948D025}" type="presParOf" srcId="{9D84C3DC-7081-4A3D-B97A-9E80AF6467B2}" destId="{BC1EBBB2-9118-4E36-A0EE-1AB7EEB50440}" srcOrd="1" destOrd="0" presId="urn:microsoft.com/office/officeart/2005/8/layout/hierarchy4"/>
    <dgm:cxn modelId="{5A53CF57-2CB3-42F2-84E2-745917A8CED9}" type="presParOf" srcId="{D0B5C845-9C16-4045-A158-8C3D88BAFEC8}" destId="{DFE08F88-B454-4640-8718-AE40C7112353}" srcOrd="3" destOrd="0" presId="urn:microsoft.com/office/officeart/2005/8/layout/hierarchy4"/>
    <dgm:cxn modelId="{37D22B24-C09F-4E62-9B49-12F9C3BF6479}" type="presParOf" srcId="{D0B5C845-9C16-4045-A158-8C3D88BAFEC8}" destId="{F4D1C4AF-7096-47B1-B4D3-191E5F26EAA5}" srcOrd="4" destOrd="0" presId="urn:microsoft.com/office/officeart/2005/8/layout/hierarchy4"/>
    <dgm:cxn modelId="{E8BBB989-067F-4DEA-B028-2EB7A7C5E6A9}" type="presParOf" srcId="{F4D1C4AF-7096-47B1-B4D3-191E5F26EAA5}" destId="{5CF409F5-4693-4E27-A7C3-9A279A8AAB20}" srcOrd="0" destOrd="0" presId="urn:microsoft.com/office/officeart/2005/8/layout/hierarchy4"/>
    <dgm:cxn modelId="{7619B812-E854-4127-AD31-7161E5D8D257}" type="presParOf" srcId="{F4D1C4AF-7096-47B1-B4D3-191E5F26EAA5}" destId="{D148C2BE-3F38-4764-81BD-A4BEBB14544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B9C14-669E-486E-B426-CDC79B217807}">
      <dsp:nvSpPr>
        <dsp:cNvPr id="0" name=""/>
        <dsp:cNvSpPr/>
      </dsp:nvSpPr>
      <dsp:spPr>
        <a:xfrm>
          <a:off x="0" y="2345"/>
          <a:ext cx="8668195" cy="0"/>
        </a:xfrm>
        <a:prstGeom prst="lin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79C3F77-0903-4E41-ADA0-6BB23E9C42EE}">
      <dsp:nvSpPr>
        <dsp:cNvPr id="0" name=""/>
        <dsp:cNvSpPr/>
      </dsp:nvSpPr>
      <dsp:spPr>
        <a:xfrm>
          <a:off x="0" y="2345"/>
          <a:ext cx="2128565" cy="4798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kern="1200" dirty="0" smtClean="0">
              <a:solidFill>
                <a:srgbClr val="E0B347"/>
              </a:solidFill>
            </a:rPr>
            <a:t>le Chef d’œuvre</a:t>
          </a:r>
          <a:endParaRPr lang="fr-FR" sz="2200" b="1" kern="1200" dirty="0">
            <a:solidFill>
              <a:srgbClr val="E0B347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345"/>
        <a:ext cx="2128565" cy="4798086"/>
      </dsp:txXfrm>
    </dsp:sp>
    <dsp:sp modelId="{30E45D5E-C3D1-4960-BED5-12173D961380}">
      <dsp:nvSpPr>
        <dsp:cNvPr id="0" name=""/>
        <dsp:cNvSpPr/>
      </dsp:nvSpPr>
      <dsp:spPr>
        <a:xfrm>
          <a:off x="2251097" y="48615"/>
          <a:ext cx="6412475" cy="490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Ce qu’est le chef d’œuvre</a:t>
          </a:r>
          <a:endParaRPr lang="fr-FR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51097" y="48615"/>
        <a:ext cx="6412475" cy="490042"/>
      </dsp:txXfrm>
    </dsp:sp>
    <dsp:sp modelId="{5F7656CF-4D61-4996-87A9-1E92128C468A}">
      <dsp:nvSpPr>
        <dsp:cNvPr id="0" name=""/>
        <dsp:cNvSpPr/>
      </dsp:nvSpPr>
      <dsp:spPr>
        <a:xfrm>
          <a:off x="2133188" y="464724"/>
          <a:ext cx="6535006" cy="0"/>
        </a:xfrm>
        <a:prstGeom prst="line">
          <a:avLst/>
        </a:pr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23D6741-F8F1-4129-A80C-9B8C4CF9B1E9}">
      <dsp:nvSpPr>
        <dsp:cNvPr id="0" name=""/>
        <dsp:cNvSpPr/>
      </dsp:nvSpPr>
      <dsp:spPr>
        <a:xfrm>
          <a:off x="2255719" y="510544"/>
          <a:ext cx="6412475" cy="478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Les grilles horaires CAP et Bac Pro</a:t>
          </a:r>
          <a:endParaRPr lang="fr-FR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55719" y="510544"/>
        <a:ext cx="6412475" cy="478438"/>
      </dsp:txXfrm>
    </dsp:sp>
    <dsp:sp modelId="{C9837699-08DC-4435-AD1D-35AC0115FAB4}">
      <dsp:nvSpPr>
        <dsp:cNvPr id="0" name=""/>
        <dsp:cNvSpPr/>
      </dsp:nvSpPr>
      <dsp:spPr>
        <a:xfrm>
          <a:off x="2133188" y="902732"/>
          <a:ext cx="6535006" cy="0"/>
        </a:xfrm>
        <a:prstGeom prst="line">
          <a:avLst/>
        </a:pr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6C85705-87EA-425F-BB77-2F36A21F3284}">
      <dsp:nvSpPr>
        <dsp:cNvPr id="0" name=""/>
        <dsp:cNvSpPr/>
      </dsp:nvSpPr>
      <dsp:spPr>
        <a:xfrm>
          <a:off x="2255719" y="945987"/>
          <a:ext cx="6412475" cy="44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Les enjeux didactiques</a:t>
          </a:r>
          <a:endParaRPr lang="fr-FR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55719" y="945987"/>
        <a:ext cx="6412475" cy="445280"/>
      </dsp:txXfrm>
    </dsp:sp>
    <dsp:sp modelId="{B653BD9D-D207-4B8C-BA32-19119C5F2F1C}">
      <dsp:nvSpPr>
        <dsp:cNvPr id="0" name=""/>
        <dsp:cNvSpPr/>
      </dsp:nvSpPr>
      <dsp:spPr>
        <a:xfrm>
          <a:off x="2133188" y="1356553"/>
          <a:ext cx="6535006" cy="0"/>
        </a:xfrm>
        <a:prstGeom prst="line">
          <a:avLst/>
        </a:pr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42471CA-3B7F-4DC5-B8A9-E0AF5D940E05}">
      <dsp:nvSpPr>
        <dsp:cNvPr id="0" name=""/>
        <dsp:cNvSpPr/>
      </dsp:nvSpPr>
      <dsp:spPr>
        <a:xfrm>
          <a:off x="2255719" y="1473149"/>
          <a:ext cx="6412475" cy="409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Une démarche de projet adaptée à la réalisation du chef d’œuvre</a:t>
          </a:r>
          <a:endParaRPr lang="fr-FR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55719" y="1473149"/>
        <a:ext cx="6412475" cy="409791"/>
      </dsp:txXfrm>
    </dsp:sp>
    <dsp:sp modelId="{CECBC1DD-782C-4D6A-9505-C41D842974E2}">
      <dsp:nvSpPr>
        <dsp:cNvPr id="0" name=""/>
        <dsp:cNvSpPr/>
      </dsp:nvSpPr>
      <dsp:spPr>
        <a:xfrm>
          <a:off x="2133188" y="1820091"/>
          <a:ext cx="6535006" cy="0"/>
        </a:xfrm>
        <a:prstGeom prst="line">
          <a:avLst/>
        </a:pr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6AE69C8-BF99-494C-BBF9-93EF0A1A308C}">
      <dsp:nvSpPr>
        <dsp:cNvPr id="0" name=""/>
        <dsp:cNvSpPr/>
      </dsp:nvSpPr>
      <dsp:spPr>
        <a:xfrm>
          <a:off x="2255714" y="1888723"/>
          <a:ext cx="6412475" cy="371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Le pilotage dans les EPLE</a:t>
          </a:r>
          <a:endParaRPr lang="fr-FR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55714" y="1888723"/>
        <a:ext cx="6412475" cy="371432"/>
      </dsp:txXfrm>
    </dsp:sp>
    <dsp:sp modelId="{28990EF6-9631-420A-A920-1512D6359447}">
      <dsp:nvSpPr>
        <dsp:cNvPr id="0" name=""/>
        <dsp:cNvSpPr/>
      </dsp:nvSpPr>
      <dsp:spPr>
        <a:xfrm>
          <a:off x="2133188" y="2254953"/>
          <a:ext cx="6535006" cy="0"/>
        </a:xfrm>
        <a:prstGeom prst="line">
          <a:avLst/>
        </a:pr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190A7F9-11A6-4B33-9238-86F6AA62856F}">
      <dsp:nvSpPr>
        <dsp:cNvPr id="0" name=""/>
        <dsp:cNvSpPr/>
      </dsp:nvSpPr>
      <dsp:spPr>
        <a:xfrm>
          <a:off x="2255714" y="2341157"/>
          <a:ext cx="6412475" cy="329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La mise en valeur du chef d’œuvre</a:t>
          </a:r>
          <a:endParaRPr lang="fr-FR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55714" y="2341157"/>
        <a:ext cx="6412475" cy="329872"/>
      </dsp:txXfrm>
    </dsp:sp>
    <dsp:sp modelId="{9D160DED-EEC8-4FB4-A028-81D8509F9FC4}">
      <dsp:nvSpPr>
        <dsp:cNvPr id="0" name=""/>
        <dsp:cNvSpPr/>
      </dsp:nvSpPr>
      <dsp:spPr>
        <a:xfrm>
          <a:off x="2133188" y="2716849"/>
          <a:ext cx="6535006" cy="0"/>
        </a:xfrm>
        <a:prstGeom prst="line">
          <a:avLst/>
        </a:pr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E8449D3-3B57-4D8A-A5D1-35E254D4A851}">
      <dsp:nvSpPr>
        <dsp:cNvPr id="0" name=""/>
        <dsp:cNvSpPr/>
      </dsp:nvSpPr>
      <dsp:spPr>
        <a:xfrm>
          <a:off x="2251097" y="2851097"/>
          <a:ext cx="6412475" cy="925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A voir prochainement dans M@gistère</a:t>
          </a:r>
          <a:endParaRPr lang="fr-FR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51097" y="2851097"/>
        <a:ext cx="6412475" cy="925412"/>
      </dsp:txXfrm>
    </dsp:sp>
    <dsp:sp modelId="{8A2A2BF9-8034-4F1F-8E51-7F86184A8393}">
      <dsp:nvSpPr>
        <dsp:cNvPr id="0" name=""/>
        <dsp:cNvSpPr/>
      </dsp:nvSpPr>
      <dsp:spPr>
        <a:xfrm>
          <a:off x="2133188" y="3305707"/>
          <a:ext cx="6535006" cy="0"/>
        </a:xfrm>
        <a:prstGeom prst="line">
          <a:avLst/>
        </a:pr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9772E5C-3D35-40DE-A54F-6E70416C094D}">
      <dsp:nvSpPr>
        <dsp:cNvPr id="0" name=""/>
        <dsp:cNvSpPr/>
      </dsp:nvSpPr>
      <dsp:spPr>
        <a:xfrm>
          <a:off x="2255714" y="3410323"/>
          <a:ext cx="6412475" cy="925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Exemple Académie de Rouen</a:t>
          </a:r>
          <a:endParaRPr lang="fr-FR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55714" y="3410323"/>
        <a:ext cx="6412475" cy="925412"/>
      </dsp:txXfrm>
    </dsp:sp>
    <dsp:sp modelId="{ED453B00-1CAB-4984-89E1-3FEBE3440977}">
      <dsp:nvSpPr>
        <dsp:cNvPr id="0" name=""/>
        <dsp:cNvSpPr/>
      </dsp:nvSpPr>
      <dsp:spPr>
        <a:xfrm>
          <a:off x="2133188" y="3834064"/>
          <a:ext cx="6535006" cy="0"/>
        </a:xfrm>
        <a:prstGeom prst="line">
          <a:avLst/>
        </a:pr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1D2BA-DBC5-4ADE-9662-5879AA5162EE}">
      <dsp:nvSpPr>
        <dsp:cNvPr id="0" name=""/>
        <dsp:cNvSpPr/>
      </dsp:nvSpPr>
      <dsp:spPr>
        <a:xfrm>
          <a:off x="1437354" y="579328"/>
          <a:ext cx="3961983" cy="3961983"/>
        </a:xfrm>
        <a:prstGeom prst="blockArc">
          <a:avLst>
            <a:gd name="adj1" fmla="val 12600000"/>
            <a:gd name="adj2" fmla="val 16200000"/>
            <a:gd name="adj3" fmla="val 4521"/>
          </a:avLst>
        </a:prstGeom>
        <a:solidFill>
          <a:schemeClr val="accent6">
            <a:shade val="90000"/>
            <a:hueOff val="-160908"/>
            <a:satOff val="2188"/>
            <a:lumOff val="92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1C11F-8F58-4766-8BCF-BE5CB1D6708E}">
      <dsp:nvSpPr>
        <dsp:cNvPr id="0" name=""/>
        <dsp:cNvSpPr/>
      </dsp:nvSpPr>
      <dsp:spPr>
        <a:xfrm>
          <a:off x="1437354" y="579328"/>
          <a:ext cx="3961983" cy="3961983"/>
        </a:xfrm>
        <a:prstGeom prst="blockArc">
          <a:avLst>
            <a:gd name="adj1" fmla="val 9000000"/>
            <a:gd name="adj2" fmla="val 12600000"/>
            <a:gd name="adj3" fmla="val 4521"/>
          </a:avLst>
        </a:prstGeom>
        <a:solidFill>
          <a:schemeClr val="accent6">
            <a:shade val="90000"/>
            <a:hueOff val="-321817"/>
            <a:satOff val="4375"/>
            <a:lumOff val="184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94950-7CCA-428C-A366-049CA44EB166}">
      <dsp:nvSpPr>
        <dsp:cNvPr id="0" name=""/>
        <dsp:cNvSpPr/>
      </dsp:nvSpPr>
      <dsp:spPr>
        <a:xfrm>
          <a:off x="1437354" y="579328"/>
          <a:ext cx="3961983" cy="3961983"/>
        </a:xfrm>
        <a:prstGeom prst="blockArc">
          <a:avLst>
            <a:gd name="adj1" fmla="val 5400000"/>
            <a:gd name="adj2" fmla="val 9000000"/>
            <a:gd name="adj3" fmla="val 4521"/>
          </a:avLst>
        </a:prstGeom>
        <a:solidFill>
          <a:schemeClr val="accent6">
            <a:shade val="90000"/>
            <a:hueOff val="-482725"/>
            <a:satOff val="6563"/>
            <a:lumOff val="277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EC116-6549-4EF7-9DA8-D3D8A3FB918D}">
      <dsp:nvSpPr>
        <dsp:cNvPr id="0" name=""/>
        <dsp:cNvSpPr/>
      </dsp:nvSpPr>
      <dsp:spPr>
        <a:xfrm>
          <a:off x="1437354" y="579328"/>
          <a:ext cx="3961983" cy="3961983"/>
        </a:xfrm>
        <a:prstGeom prst="blockArc">
          <a:avLst>
            <a:gd name="adj1" fmla="val 1800000"/>
            <a:gd name="adj2" fmla="val 5400000"/>
            <a:gd name="adj3" fmla="val 4521"/>
          </a:avLst>
        </a:prstGeom>
        <a:solidFill>
          <a:schemeClr val="accent6">
            <a:shade val="90000"/>
            <a:hueOff val="-321817"/>
            <a:satOff val="4375"/>
            <a:lumOff val="184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57585-4F40-4ACB-B0E0-F4A0E52795A7}">
      <dsp:nvSpPr>
        <dsp:cNvPr id="0" name=""/>
        <dsp:cNvSpPr/>
      </dsp:nvSpPr>
      <dsp:spPr>
        <a:xfrm>
          <a:off x="1437354" y="579328"/>
          <a:ext cx="3961983" cy="3961983"/>
        </a:xfrm>
        <a:prstGeom prst="blockArc">
          <a:avLst>
            <a:gd name="adj1" fmla="val 19800000"/>
            <a:gd name="adj2" fmla="val 1800000"/>
            <a:gd name="adj3" fmla="val 4521"/>
          </a:avLst>
        </a:prstGeom>
        <a:solidFill>
          <a:schemeClr val="accent6">
            <a:shade val="90000"/>
            <a:hueOff val="-160908"/>
            <a:satOff val="2188"/>
            <a:lumOff val="92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C008F-08DA-41B1-9F79-6D6380A874E1}">
      <dsp:nvSpPr>
        <dsp:cNvPr id="0" name=""/>
        <dsp:cNvSpPr/>
      </dsp:nvSpPr>
      <dsp:spPr>
        <a:xfrm>
          <a:off x="1437354" y="579328"/>
          <a:ext cx="3961983" cy="3961983"/>
        </a:xfrm>
        <a:prstGeom prst="blockArc">
          <a:avLst>
            <a:gd name="adj1" fmla="val 16200000"/>
            <a:gd name="adj2" fmla="val 19800000"/>
            <a:gd name="adj3" fmla="val 4521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96F70-182A-4190-8710-B20808A7E8E1}">
      <dsp:nvSpPr>
        <dsp:cNvPr id="0" name=""/>
        <dsp:cNvSpPr/>
      </dsp:nvSpPr>
      <dsp:spPr>
        <a:xfrm>
          <a:off x="2529818" y="1671792"/>
          <a:ext cx="1777054" cy="1777054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rPr>
            <a:t>Ce qu’est le Chef d’</a:t>
          </a:r>
          <a:r>
            <a:rPr lang="x-none" sz="2000" b="1" kern="1200" dirty="0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rPr>
            <a:t>œuvre</a:t>
          </a:r>
          <a:endParaRPr lang="fr-FR" sz="2000" b="1" kern="1200" dirty="0">
            <a:solidFill>
              <a:schemeClr val="accent6">
                <a:lumMod val="50000"/>
              </a:schemeClr>
            </a:solidFill>
            <a:latin typeface="+mn-lt"/>
            <a:ea typeface="+mn-ea"/>
            <a:cs typeface="+mn-cs"/>
          </a:endParaRPr>
        </a:p>
      </dsp:txBody>
      <dsp:txXfrm>
        <a:off x="2790062" y="1932036"/>
        <a:ext cx="1256566" cy="1256566"/>
      </dsp:txXfrm>
    </dsp:sp>
    <dsp:sp modelId="{114CFD1A-B60E-4394-AFF1-F26009A3246A}">
      <dsp:nvSpPr>
        <dsp:cNvPr id="0" name=""/>
        <dsp:cNvSpPr/>
      </dsp:nvSpPr>
      <dsp:spPr>
        <a:xfrm>
          <a:off x="2796376" y="2141"/>
          <a:ext cx="1243938" cy="1243938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réalisation concrète </a:t>
          </a:r>
          <a:endParaRPr lang="fr-FR" sz="1200" kern="1200" dirty="0"/>
        </a:p>
      </dsp:txBody>
      <dsp:txXfrm>
        <a:off x="2978547" y="184312"/>
        <a:ext cx="879596" cy="879596"/>
      </dsp:txXfrm>
    </dsp:sp>
    <dsp:sp modelId="{772D5E23-F045-4703-AD17-9DD2E0AF8652}">
      <dsp:nvSpPr>
        <dsp:cNvPr id="0" name=""/>
        <dsp:cNvSpPr/>
      </dsp:nvSpPr>
      <dsp:spPr>
        <a:xfrm>
          <a:off x="4473183" y="970245"/>
          <a:ext cx="1243938" cy="1243938"/>
        </a:xfrm>
        <a:prstGeom prst="ellipse">
          <a:avLst/>
        </a:prstGeom>
        <a:solidFill>
          <a:schemeClr val="accent6">
            <a:shade val="50000"/>
            <a:hueOff val="-153898"/>
            <a:satOff val="10260"/>
            <a:lumOff val="13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Élève(s)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-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apprenti(s)</a:t>
          </a:r>
          <a:endParaRPr lang="fr-FR" sz="1200" kern="1200" dirty="0"/>
        </a:p>
      </dsp:txBody>
      <dsp:txXfrm>
        <a:off x="4655354" y="1152416"/>
        <a:ext cx="879596" cy="879596"/>
      </dsp:txXfrm>
    </dsp:sp>
    <dsp:sp modelId="{4F37F38B-6395-4E60-BAD7-E9A05F6314FE}">
      <dsp:nvSpPr>
        <dsp:cNvPr id="0" name=""/>
        <dsp:cNvSpPr/>
      </dsp:nvSpPr>
      <dsp:spPr>
        <a:xfrm>
          <a:off x="4403976" y="2867694"/>
          <a:ext cx="1382351" cy="1321460"/>
        </a:xfrm>
        <a:prstGeom prst="ellipse">
          <a:avLst/>
        </a:prstGeom>
        <a:solidFill>
          <a:schemeClr val="accent6">
            <a:shade val="50000"/>
            <a:hueOff val="-307796"/>
            <a:satOff val="20520"/>
            <a:lumOff val="267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projet pluridisciplinaire collaboratif </a:t>
          </a:r>
          <a:endParaRPr lang="fr-FR" sz="1200" kern="1200" dirty="0"/>
        </a:p>
      </dsp:txBody>
      <dsp:txXfrm>
        <a:off x="4606417" y="3061217"/>
        <a:ext cx="977469" cy="934414"/>
      </dsp:txXfrm>
    </dsp:sp>
    <dsp:sp modelId="{EFA68744-80BA-42EA-AA88-65DA02EA66C5}">
      <dsp:nvSpPr>
        <dsp:cNvPr id="0" name=""/>
        <dsp:cNvSpPr/>
      </dsp:nvSpPr>
      <dsp:spPr>
        <a:xfrm>
          <a:off x="2796376" y="3874560"/>
          <a:ext cx="1243938" cy="1243938"/>
        </a:xfrm>
        <a:prstGeom prst="ellipse">
          <a:avLst/>
        </a:prstGeom>
        <a:solidFill>
          <a:schemeClr val="accent6">
            <a:shade val="50000"/>
            <a:hueOff val="-461694"/>
            <a:satOff val="30780"/>
            <a:lumOff val="401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CAP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_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 Bac Pro</a:t>
          </a:r>
          <a:endParaRPr lang="fr-FR" sz="1200" kern="1200" dirty="0"/>
        </a:p>
      </dsp:txBody>
      <dsp:txXfrm>
        <a:off x="2978547" y="4056731"/>
        <a:ext cx="879596" cy="879596"/>
      </dsp:txXfrm>
    </dsp:sp>
    <dsp:sp modelId="{CBC6142A-431E-46C2-AD6B-7F7FAFC2227E}">
      <dsp:nvSpPr>
        <dsp:cNvPr id="0" name=""/>
        <dsp:cNvSpPr/>
      </dsp:nvSpPr>
      <dsp:spPr>
        <a:xfrm>
          <a:off x="1119569" y="2906455"/>
          <a:ext cx="1243938" cy="1243938"/>
        </a:xfrm>
        <a:prstGeom prst="ellipse">
          <a:avLst/>
        </a:prstGeom>
        <a:solidFill>
          <a:schemeClr val="accent6">
            <a:shade val="50000"/>
            <a:hueOff val="-307796"/>
            <a:satOff val="20520"/>
            <a:lumOff val="267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expériences acquises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lycée / PFMP</a:t>
          </a:r>
          <a:endParaRPr lang="fr-FR" sz="1200" kern="1200" dirty="0"/>
        </a:p>
      </dsp:txBody>
      <dsp:txXfrm>
        <a:off x="1301740" y="3088626"/>
        <a:ext cx="879596" cy="879596"/>
      </dsp:txXfrm>
    </dsp:sp>
    <dsp:sp modelId="{7617B44C-E2ED-47BE-8A36-D9A8C029B930}">
      <dsp:nvSpPr>
        <dsp:cNvPr id="0" name=""/>
        <dsp:cNvSpPr/>
      </dsp:nvSpPr>
      <dsp:spPr>
        <a:xfrm>
          <a:off x="1119569" y="970245"/>
          <a:ext cx="1243938" cy="1243938"/>
        </a:xfrm>
        <a:prstGeom prst="ellipse">
          <a:avLst/>
        </a:prstGeom>
        <a:solidFill>
          <a:schemeClr val="accent6">
            <a:shade val="50000"/>
            <a:hueOff val="-153898"/>
            <a:satOff val="10260"/>
            <a:lumOff val="13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l’acquisition des savoirs et gestes propres à un métier.</a:t>
          </a:r>
          <a:endParaRPr lang="fr-FR" sz="1200" kern="1200" dirty="0"/>
        </a:p>
      </dsp:txBody>
      <dsp:txXfrm>
        <a:off x="1301740" y="1152416"/>
        <a:ext cx="879596" cy="8795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AEC0C-9885-4A10-B68C-2D41750917A5}">
      <dsp:nvSpPr>
        <dsp:cNvPr id="0" name=""/>
        <dsp:cNvSpPr/>
      </dsp:nvSpPr>
      <dsp:spPr>
        <a:xfrm>
          <a:off x="4687188" y="3817280"/>
          <a:ext cx="2766861" cy="1798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Un seul apprenant (cas très </a:t>
          </a:r>
          <a:r>
            <a:rPr lang="fr-FR" sz="1100" b="1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spécifiques)</a:t>
          </a:r>
          <a:endParaRPr lang="fr-FR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Le projet est porté par un collectif</a:t>
          </a:r>
          <a:endParaRPr lang="fr-FR" sz="1100" b="1" kern="1200" dirty="0"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Les étapes de la réalisation du chef d’œuvre peuvent s’appuyer sur une collaboration élargie</a:t>
          </a:r>
        </a:p>
      </dsp:txBody>
      <dsp:txXfrm>
        <a:off x="5556755" y="4306431"/>
        <a:ext cx="1857784" cy="1269906"/>
      </dsp:txXfrm>
    </dsp:sp>
    <dsp:sp modelId="{900300AC-E4A4-4739-97B9-DB38753644EA}">
      <dsp:nvSpPr>
        <dsp:cNvPr id="0" name=""/>
        <dsp:cNvSpPr/>
      </dsp:nvSpPr>
      <dsp:spPr>
        <a:xfrm>
          <a:off x="173026" y="3447319"/>
          <a:ext cx="2717698" cy="2207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Un suivi des activités et à terme des compétences (outils de suivi)</a:t>
          </a:r>
          <a:endParaRPr lang="fr-FR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L’évaluation sera portée sur le bulletin scolaire et le livret scolaire</a:t>
          </a:r>
          <a:endParaRPr lang="fr-FR" sz="1100" b="1" kern="1200" dirty="0"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 … évaluation certificative ???</a:t>
          </a:r>
          <a:endParaRPr lang="fr-FR" sz="1100" b="1" kern="1200" dirty="0"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221511" y="4047600"/>
        <a:ext cx="1805418" cy="1558418"/>
      </dsp:txXfrm>
    </dsp:sp>
    <dsp:sp modelId="{D3585035-5824-41B4-8EEA-93B0896FFD4B}">
      <dsp:nvSpPr>
        <dsp:cNvPr id="0" name=""/>
        <dsp:cNvSpPr/>
      </dsp:nvSpPr>
      <dsp:spPr>
        <a:xfrm>
          <a:off x="4607165" y="-54466"/>
          <a:ext cx="2717698" cy="17604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L’appel à différentes disciplines d’enseignement, professionnelles et générales ne doit pas être confondu avec la </a:t>
          </a:r>
          <a:r>
            <a:rPr lang="fr-FR" sz="1100" b="1" kern="1200" dirty="0" err="1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co</a:t>
          </a:r>
          <a:r>
            <a:rPr lang="fr-FR" sz="1100" b="1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-intervention</a:t>
          </a:r>
          <a:endParaRPr lang="fr-FR" sz="1100" b="1" kern="1200" dirty="0"/>
        </a:p>
      </dsp:txBody>
      <dsp:txXfrm>
        <a:off x="5461146" y="-15795"/>
        <a:ext cx="1825046" cy="1242997"/>
      </dsp:txXfrm>
    </dsp:sp>
    <dsp:sp modelId="{FFA4A74D-26CF-45DE-878C-8489D7640074}">
      <dsp:nvSpPr>
        <dsp:cNvPr id="0" name=""/>
        <dsp:cNvSpPr/>
      </dsp:nvSpPr>
      <dsp:spPr>
        <a:xfrm>
          <a:off x="173026" y="-54466"/>
          <a:ext cx="2717698" cy="17604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Le développement</a:t>
          </a:r>
          <a:endParaRPr lang="fr-FR" sz="1100" b="1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kern="120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des compétences professionnelles </a:t>
          </a:r>
          <a:endParaRPr lang="fr-FR" sz="1100" b="1" kern="1200" dirty="0"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des compétences communes aux domaines généraux et professionnels</a:t>
          </a:r>
          <a:endParaRPr lang="fr-FR" sz="1100" b="1" kern="1200" dirty="0"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kern="120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des compétences sociales et de créativité</a:t>
          </a:r>
          <a:endParaRPr lang="fr-FR" sz="1100" b="1" kern="1200" dirty="0"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kern="120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Le renforcement de l’enseignement par projet </a:t>
          </a:r>
          <a:endParaRPr lang="fr-FR" sz="1100" b="1" kern="1200" dirty="0"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211697" y="-15795"/>
        <a:ext cx="1825046" cy="1242997"/>
      </dsp:txXfrm>
    </dsp:sp>
    <dsp:sp modelId="{A196BEBF-4D30-47F1-A4A7-21B8371AFABB}">
      <dsp:nvSpPr>
        <dsp:cNvPr id="0" name=""/>
        <dsp:cNvSpPr/>
      </dsp:nvSpPr>
      <dsp:spPr>
        <a:xfrm>
          <a:off x="1324109" y="370797"/>
          <a:ext cx="2382111" cy="2382111"/>
        </a:xfrm>
        <a:prstGeom prst="pieWedg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Les intentions pédagogiques</a:t>
          </a:r>
          <a:endParaRPr lang="fr-FR" sz="1200" kern="1200" dirty="0"/>
        </a:p>
      </dsp:txBody>
      <dsp:txXfrm>
        <a:off x="2021813" y="1068501"/>
        <a:ext cx="1684407" cy="1684407"/>
      </dsp:txXfrm>
    </dsp:sp>
    <dsp:sp modelId="{B9B14947-5F16-4A4A-8BEA-3A5E75DB2469}">
      <dsp:nvSpPr>
        <dsp:cNvPr id="0" name=""/>
        <dsp:cNvSpPr/>
      </dsp:nvSpPr>
      <dsp:spPr>
        <a:xfrm rot="5400000">
          <a:off x="3816250" y="370797"/>
          <a:ext cx="2382111" cy="2382111"/>
        </a:xfrm>
        <a:prstGeom prst="pieWedge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Le caractère pluridisciplinaire</a:t>
          </a:r>
          <a:endParaRPr lang="fr-FR" sz="1200" kern="1200" dirty="0"/>
        </a:p>
      </dsp:txBody>
      <dsp:txXfrm rot="-5400000">
        <a:off x="3816250" y="1068501"/>
        <a:ext cx="1684407" cy="1684407"/>
      </dsp:txXfrm>
    </dsp:sp>
    <dsp:sp modelId="{57D4F139-6BB0-43E4-82C0-A7913B774D49}">
      <dsp:nvSpPr>
        <dsp:cNvPr id="0" name=""/>
        <dsp:cNvSpPr/>
      </dsp:nvSpPr>
      <dsp:spPr>
        <a:xfrm rot="10800000">
          <a:off x="3816250" y="2862937"/>
          <a:ext cx="2382111" cy="2382111"/>
        </a:xfrm>
        <a:prstGeom prst="pieWedge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Le caractère collaboratif</a:t>
          </a:r>
          <a:endParaRPr lang="fr-FR" sz="1200" kern="1200" dirty="0"/>
        </a:p>
      </dsp:txBody>
      <dsp:txXfrm rot="10800000">
        <a:off x="3816250" y="2862937"/>
        <a:ext cx="1684407" cy="1684407"/>
      </dsp:txXfrm>
    </dsp:sp>
    <dsp:sp modelId="{9B211D24-CD09-4567-8676-CB8664CD14AF}">
      <dsp:nvSpPr>
        <dsp:cNvPr id="0" name=""/>
        <dsp:cNvSpPr/>
      </dsp:nvSpPr>
      <dsp:spPr>
        <a:xfrm rot="16200000">
          <a:off x="1324109" y="2862937"/>
          <a:ext cx="2382111" cy="2382111"/>
        </a:xfrm>
        <a:prstGeom prst="pieWedge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L’évaluation du chef-d’œuvre </a:t>
          </a:r>
          <a:endParaRPr lang="fr-FR" sz="1200" kern="1200" dirty="0"/>
        </a:p>
      </dsp:txBody>
      <dsp:txXfrm rot="5400000">
        <a:off x="2021813" y="2862937"/>
        <a:ext cx="1684407" cy="1684407"/>
      </dsp:txXfrm>
    </dsp:sp>
    <dsp:sp modelId="{5DCAA8B9-203D-4056-A79E-CC2166C2D6C3}">
      <dsp:nvSpPr>
        <dsp:cNvPr id="0" name=""/>
        <dsp:cNvSpPr/>
      </dsp:nvSpPr>
      <dsp:spPr>
        <a:xfrm>
          <a:off x="3350005" y="2312796"/>
          <a:ext cx="822461" cy="715183"/>
        </a:xfrm>
        <a:prstGeom prst="circular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39F031-DB31-4315-93CE-6CF1CD88F2A1}">
      <dsp:nvSpPr>
        <dsp:cNvPr id="0" name=""/>
        <dsp:cNvSpPr/>
      </dsp:nvSpPr>
      <dsp:spPr>
        <a:xfrm rot="10800000">
          <a:off x="3350005" y="2587866"/>
          <a:ext cx="822461" cy="715183"/>
        </a:xfrm>
        <a:prstGeom prst="circular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ACBFD-01BE-43EF-BBA5-9644C9D1793A}">
      <dsp:nvSpPr>
        <dsp:cNvPr id="0" name=""/>
        <dsp:cNvSpPr/>
      </dsp:nvSpPr>
      <dsp:spPr>
        <a:xfrm rot="16200000">
          <a:off x="539931" y="-539931"/>
          <a:ext cx="2529839" cy="3609703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Une façon originale ou une autre façon  de produire, de mobiliser des savoirs et de développer des compétences. </a:t>
          </a:r>
          <a:endParaRPr lang="fr-FR" sz="1600" kern="1200" dirty="0"/>
        </a:p>
      </dsp:txBody>
      <dsp:txXfrm rot="5400000">
        <a:off x="-1" y="1"/>
        <a:ext cx="3609703" cy="1897379"/>
      </dsp:txXfrm>
    </dsp:sp>
    <dsp:sp modelId="{0F64C8D0-164E-4305-846C-2D1C4CDC1552}">
      <dsp:nvSpPr>
        <dsp:cNvPr id="0" name=""/>
        <dsp:cNvSpPr/>
      </dsp:nvSpPr>
      <dsp:spPr>
        <a:xfrm>
          <a:off x="3609703" y="0"/>
          <a:ext cx="3609703" cy="252983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Cette </a:t>
          </a:r>
          <a:r>
            <a:rPr lang="fr-FR" sz="16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expérience, comme d’autres (les PFMP, les </a:t>
          </a:r>
          <a:r>
            <a:rPr lang="fr-FR" sz="1600" kern="1200" dirty="0" err="1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co</a:t>
          </a:r>
          <a:r>
            <a:rPr lang="fr-FR" sz="16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-interventions, l’accompagnement personnalisé et la préparation à l’insertion ou poursuite d’étude, etc.) va permettre de développer des compétences professionnelles et transversales</a:t>
          </a:r>
          <a:endParaRPr lang="fr-FR" sz="1600" kern="1200" dirty="0"/>
        </a:p>
      </dsp:txBody>
      <dsp:txXfrm>
        <a:off x="3609703" y="0"/>
        <a:ext cx="3609703" cy="1897379"/>
      </dsp:txXfrm>
    </dsp:sp>
    <dsp:sp modelId="{9E49442A-E98D-45AE-A3F8-176CAB3FFCCA}">
      <dsp:nvSpPr>
        <dsp:cNvPr id="0" name=""/>
        <dsp:cNvSpPr/>
      </dsp:nvSpPr>
      <dsp:spPr>
        <a:xfrm rot="10800000">
          <a:off x="0" y="2529839"/>
          <a:ext cx="3609703" cy="252983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Le chef-d’œuvre qui est un entrainement au développement et à la mobilisation des compétences permet d’aborder </a:t>
          </a:r>
          <a:r>
            <a:rPr lang="fr-FR" sz="16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à terme une </a:t>
          </a:r>
          <a:r>
            <a:rPr lang="fr-FR" sz="16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tâche complexe par différentes approches et de démontrer l’apport de chaque discipline.</a:t>
          </a:r>
          <a:endParaRPr lang="fr-FR" sz="1600" kern="1200" dirty="0"/>
        </a:p>
      </dsp:txBody>
      <dsp:txXfrm rot="10800000">
        <a:off x="0" y="3162299"/>
        <a:ext cx="3609703" cy="1897379"/>
      </dsp:txXfrm>
    </dsp:sp>
    <dsp:sp modelId="{0390195E-8169-4285-B8BF-802F571F2DB9}">
      <dsp:nvSpPr>
        <dsp:cNvPr id="0" name=""/>
        <dsp:cNvSpPr/>
      </dsp:nvSpPr>
      <dsp:spPr>
        <a:xfrm rot="5400000">
          <a:off x="4149634" y="1989907"/>
          <a:ext cx="2529839" cy="3609703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Le </a:t>
          </a:r>
          <a:r>
            <a:rPr lang="fr-FR" sz="16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chef d’œuvre pourra permettre de construire les compétences visées dans les différents parcours éducatifs (PEAC, Santé, Citoyen, Avenir). </a:t>
          </a:r>
          <a:endParaRPr lang="fr-FR" sz="1600" kern="1200" dirty="0"/>
        </a:p>
      </dsp:txBody>
      <dsp:txXfrm rot="-5400000">
        <a:off x="3609702" y="3162299"/>
        <a:ext cx="3609703" cy="1897379"/>
      </dsp:txXfrm>
    </dsp:sp>
    <dsp:sp modelId="{D50D2B0C-DBCB-4C0F-92F3-32D4EBA8C3B0}">
      <dsp:nvSpPr>
        <dsp:cNvPr id="0" name=""/>
        <dsp:cNvSpPr/>
      </dsp:nvSpPr>
      <dsp:spPr>
        <a:xfrm>
          <a:off x="2471682" y="1945427"/>
          <a:ext cx="2276040" cy="1168823"/>
        </a:xfrm>
        <a:prstGeom prst="round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rPr>
            <a:t>Les enjeux didactiques</a:t>
          </a:r>
        </a:p>
      </dsp:txBody>
      <dsp:txXfrm>
        <a:off x="2528739" y="2002484"/>
        <a:ext cx="2161926" cy="10547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ACBFD-01BE-43EF-BBA5-9644C9D1793A}">
      <dsp:nvSpPr>
        <dsp:cNvPr id="0" name=""/>
        <dsp:cNvSpPr/>
      </dsp:nvSpPr>
      <dsp:spPr>
        <a:xfrm rot="16200000">
          <a:off x="578651" y="-578651"/>
          <a:ext cx="2530777" cy="368808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 smtClean="0">
            <a:latin typeface="Arial" panose="020B0604020202020204" pitchFamily="34" charset="0"/>
            <a:ea typeface="Cambria" panose="02040503050406030204" pitchFamily="18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 smtClean="0">
            <a:latin typeface="Arial" panose="020B0604020202020204" pitchFamily="34" charset="0"/>
            <a:ea typeface="Cambria" panose="02040503050406030204" pitchFamily="18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Cette réalisation concrète, peut prendre toute forme (matérielle ou immatérielle) comme 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- la conception et la réalisation d'un produit fini (en bois / métal / papier / tissu…..),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- </a:t>
          </a:r>
          <a:r>
            <a:rPr lang="fr-FR" sz="1200" kern="1200" dirty="0" smtClean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la </a:t>
          </a:r>
          <a:r>
            <a:rPr lang="fr-FR" sz="1200" kern="1200" dirty="0" smtClean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production d’un texte, d’un journal, de planches créatives ou de tendances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- l’organisation d’un évènement </a:t>
          </a:r>
          <a:r>
            <a:rPr lang="fr-FR" sz="1200" kern="1200" dirty="0" smtClean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culturel, </a:t>
          </a:r>
          <a:r>
            <a:rPr lang="fr-FR" sz="1200" kern="1200" dirty="0" smtClean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d’une manifestation, d’une exposition, d’un salon, d’un spectacle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- la participation à un concours régional, national, international </a:t>
          </a:r>
        </a:p>
      </dsp:txBody>
      <dsp:txXfrm rot="5400000">
        <a:off x="0" y="0"/>
        <a:ext cx="3688080" cy="1898083"/>
      </dsp:txXfrm>
    </dsp:sp>
    <dsp:sp modelId="{0F64C8D0-164E-4305-846C-2D1C4CDC1552}">
      <dsp:nvSpPr>
        <dsp:cNvPr id="0" name=""/>
        <dsp:cNvSpPr/>
      </dsp:nvSpPr>
      <dsp:spPr>
        <a:xfrm>
          <a:off x="3688080" y="0"/>
          <a:ext cx="3688080" cy="2530777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Elle  pourra résulter du choix de l’apprenant.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88080" y="0"/>
        <a:ext cx="3688080" cy="1898083"/>
      </dsp:txXfrm>
    </dsp:sp>
    <dsp:sp modelId="{9E49442A-E98D-45AE-A3F8-176CAB3FFCCA}">
      <dsp:nvSpPr>
        <dsp:cNvPr id="0" name=""/>
        <dsp:cNvSpPr/>
      </dsp:nvSpPr>
      <dsp:spPr>
        <a:xfrm rot="10800000">
          <a:off x="0" y="2530777"/>
          <a:ext cx="3688080" cy="2530777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Il </a:t>
          </a:r>
          <a:r>
            <a:rPr lang="fr-FR" sz="1600" kern="1200" dirty="0" smtClean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est nécessaire d’anticiper et de planifier une organisation appuyée sur les outils de la démarche de projet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3163471"/>
        <a:ext cx="3688080" cy="1898083"/>
      </dsp:txXfrm>
    </dsp:sp>
    <dsp:sp modelId="{0390195E-8169-4285-B8BF-802F571F2DB9}">
      <dsp:nvSpPr>
        <dsp:cNvPr id="0" name=""/>
        <dsp:cNvSpPr/>
      </dsp:nvSpPr>
      <dsp:spPr>
        <a:xfrm rot="5400000">
          <a:off x="4266731" y="1952126"/>
          <a:ext cx="2530777" cy="368808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Cette réalisation permet à l’équipe éducative de développer des activités d’apprentissages en relation avec les compétences visées selon le chef d’œuvre.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688080" y="3163471"/>
        <a:ext cx="3688080" cy="1898083"/>
      </dsp:txXfrm>
    </dsp:sp>
    <dsp:sp modelId="{D50D2B0C-DBCB-4C0F-92F3-32D4EBA8C3B0}">
      <dsp:nvSpPr>
        <dsp:cNvPr id="0" name=""/>
        <dsp:cNvSpPr/>
      </dsp:nvSpPr>
      <dsp:spPr>
        <a:xfrm>
          <a:off x="130617" y="2296623"/>
          <a:ext cx="7062658" cy="546761"/>
        </a:xfrm>
        <a:prstGeom prst="round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rPr>
            <a:t>Une démarche de projet adaptée à la réalisation du chef-d’œuvre </a:t>
          </a:r>
        </a:p>
      </dsp:txBody>
      <dsp:txXfrm>
        <a:off x="157308" y="2323314"/>
        <a:ext cx="7009276" cy="4933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ACBFD-01BE-43EF-BBA5-9644C9D1793A}">
      <dsp:nvSpPr>
        <dsp:cNvPr id="0" name=""/>
        <dsp:cNvSpPr/>
      </dsp:nvSpPr>
      <dsp:spPr>
        <a:xfrm rot="16200000">
          <a:off x="574765" y="-574765"/>
          <a:ext cx="2390503" cy="3540034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Pilotage </a:t>
          </a:r>
          <a:r>
            <a:rPr lang="fr-FR" sz="16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par l’équipe de direction</a:t>
          </a:r>
          <a:endParaRPr lang="fr-FR" sz="1600" kern="1200" dirty="0"/>
        </a:p>
      </dsp:txBody>
      <dsp:txXfrm rot="5400000">
        <a:off x="0" y="0"/>
        <a:ext cx="3540034" cy="1792877"/>
      </dsp:txXfrm>
    </dsp:sp>
    <dsp:sp modelId="{0F64C8D0-164E-4305-846C-2D1C4CDC1552}">
      <dsp:nvSpPr>
        <dsp:cNvPr id="0" name=""/>
        <dsp:cNvSpPr/>
      </dsp:nvSpPr>
      <dsp:spPr>
        <a:xfrm>
          <a:off x="3540034" y="0"/>
          <a:ext cx="3540034" cy="2390503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Les chefs d’œuvre peuvent/doivent s’inscrire en cohérence avec la politique d’établissement </a:t>
          </a:r>
          <a:endParaRPr lang="fr-FR" sz="1600" kern="1200" dirty="0"/>
        </a:p>
      </dsp:txBody>
      <dsp:txXfrm>
        <a:off x="3540034" y="0"/>
        <a:ext cx="3540034" cy="1792877"/>
      </dsp:txXfrm>
    </dsp:sp>
    <dsp:sp modelId="{9E49442A-E98D-45AE-A3F8-176CAB3FFCCA}">
      <dsp:nvSpPr>
        <dsp:cNvPr id="0" name=""/>
        <dsp:cNvSpPr/>
      </dsp:nvSpPr>
      <dsp:spPr>
        <a:xfrm rot="10800000">
          <a:off x="0" y="2390503"/>
          <a:ext cx="3540034" cy="2390503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Toutes les disciplines ont vocation à participer à la réalisation du chef d’œuvre. Bien qu’il ne soit pas concevable de faire appel à l’ensemble des disciplines pour la réalisation d’un chef d’œuvre dans sa dimension pluridisciplinaire</a:t>
          </a:r>
          <a:endParaRPr lang="fr-FR" sz="1600" kern="1200" dirty="0"/>
        </a:p>
      </dsp:txBody>
      <dsp:txXfrm rot="10800000">
        <a:off x="0" y="2988128"/>
        <a:ext cx="3540034" cy="1792877"/>
      </dsp:txXfrm>
    </dsp:sp>
    <dsp:sp modelId="{0390195E-8169-4285-B8BF-802F571F2DB9}">
      <dsp:nvSpPr>
        <dsp:cNvPr id="0" name=""/>
        <dsp:cNvSpPr/>
      </dsp:nvSpPr>
      <dsp:spPr>
        <a:xfrm rot="5400000">
          <a:off x="4114800" y="1815737"/>
          <a:ext cx="2390503" cy="3540034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Une </a:t>
          </a:r>
          <a:r>
            <a:rPr lang="fr-FR" sz="16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organisation pluridisciplinaire à géométrie variable, tant au niveau temporel qu’au niveau spatial.</a:t>
          </a:r>
          <a:endParaRPr lang="fr-FR" sz="1600" kern="1200" dirty="0"/>
        </a:p>
      </dsp:txBody>
      <dsp:txXfrm rot="-5400000">
        <a:off x="3540035" y="2988128"/>
        <a:ext cx="3540034" cy="1792877"/>
      </dsp:txXfrm>
    </dsp:sp>
    <dsp:sp modelId="{D50D2B0C-DBCB-4C0F-92F3-32D4EBA8C3B0}">
      <dsp:nvSpPr>
        <dsp:cNvPr id="0" name=""/>
        <dsp:cNvSpPr/>
      </dsp:nvSpPr>
      <dsp:spPr>
        <a:xfrm>
          <a:off x="2048377" y="1838278"/>
          <a:ext cx="2983314" cy="1104448"/>
        </a:xfrm>
        <a:prstGeom prst="round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rPr>
            <a:t>Le pilotage dans l’EPLE </a:t>
          </a:r>
          <a:endParaRPr lang="fr-FR" sz="2400" b="1" kern="1200" dirty="0" smtClean="0">
            <a:solidFill>
              <a:schemeClr val="accent6">
                <a:lumMod val="50000"/>
              </a:schemeClr>
            </a:solidFill>
            <a:latin typeface="+mn-lt"/>
            <a:ea typeface="+mn-ea"/>
            <a:cs typeface="+mn-cs"/>
          </a:endParaRPr>
        </a:p>
      </dsp:txBody>
      <dsp:txXfrm>
        <a:off x="2102292" y="1892193"/>
        <a:ext cx="2875484" cy="9966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ACBFD-01BE-43EF-BBA5-9644C9D1793A}">
      <dsp:nvSpPr>
        <dsp:cNvPr id="0" name=""/>
        <dsp:cNvSpPr/>
      </dsp:nvSpPr>
      <dsp:spPr>
        <a:xfrm rot="16200000">
          <a:off x="574765" y="-574765"/>
          <a:ext cx="2429691" cy="3579223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Valoriser les travaux des élèves auprès de tous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/>
        </a:p>
      </dsp:txBody>
      <dsp:txXfrm rot="5400000">
        <a:off x="0" y="0"/>
        <a:ext cx="3579223" cy="1822268"/>
      </dsp:txXfrm>
    </dsp:sp>
    <dsp:sp modelId="{0F64C8D0-164E-4305-846C-2D1C4CDC1552}">
      <dsp:nvSpPr>
        <dsp:cNvPr id="0" name=""/>
        <dsp:cNvSpPr/>
      </dsp:nvSpPr>
      <dsp:spPr>
        <a:xfrm>
          <a:off x="3579223" y="0"/>
          <a:ext cx="3579223" cy="2429691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Mesurer </a:t>
          </a:r>
          <a:r>
            <a:rPr lang="fr-FR" sz="20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l’investissement du groupe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/>
        </a:p>
      </dsp:txBody>
      <dsp:txXfrm>
        <a:off x="3579223" y="0"/>
        <a:ext cx="3579223" cy="1822268"/>
      </dsp:txXfrm>
    </dsp:sp>
    <dsp:sp modelId="{9E49442A-E98D-45AE-A3F8-176CAB3FFCCA}">
      <dsp:nvSpPr>
        <dsp:cNvPr id="0" name=""/>
        <dsp:cNvSpPr/>
      </dsp:nvSpPr>
      <dsp:spPr>
        <a:xfrm rot="10800000">
          <a:off x="0" y="2429691"/>
          <a:ext cx="3579223" cy="2429691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Montrer </a:t>
          </a:r>
          <a:r>
            <a:rPr lang="fr-FR" sz="20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cette réalisation au sein de l’établissement ou dans un espace dédié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/>
        </a:p>
      </dsp:txBody>
      <dsp:txXfrm rot="10800000">
        <a:off x="0" y="3037114"/>
        <a:ext cx="3579223" cy="1822268"/>
      </dsp:txXfrm>
    </dsp:sp>
    <dsp:sp modelId="{0390195E-8169-4285-B8BF-802F571F2DB9}">
      <dsp:nvSpPr>
        <dsp:cNvPr id="0" name=""/>
        <dsp:cNvSpPr/>
      </dsp:nvSpPr>
      <dsp:spPr>
        <a:xfrm rot="5400000">
          <a:off x="4153988" y="1854925"/>
          <a:ext cx="2429691" cy="3579223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D’observer </a:t>
          </a:r>
          <a:r>
            <a:rPr lang="fr-FR" sz="20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la progression de l’élève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/>
        </a:p>
      </dsp:txBody>
      <dsp:txXfrm rot="-5400000">
        <a:off x="3579223" y="3037114"/>
        <a:ext cx="3579223" cy="1822268"/>
      </dsp:txXfrm>
    </dsp:sp>
    <dsp:sp modelId="{D50D2B0C-DBCB-4C0F-92F3-32D4EBA8C3B0}">
      <dsp:nvSpPr>
        <dsp:cNvPr id="0" name=""/>
        <dsp:cNvSpPr/>
      </dsp:nvSpPr>
      <dsp:spPr>
        <a:xfrm>
          <a:off x="1604877" y="1973887"/>
          <a:ext cx="3948691" cy="911608"/>
        </a:xfrm>
        <a:prstGeom prst="round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rPr>
            <a:t>La mise en valeur du Chef d’œuvre</a:t>
          </a:r>
          <a:endParaRPr lang="fr-FR" sz="2000" b="1" kern="1200" dirty="0" smtClean="0">
            <a:solidFill>
              <a:schemeClr val="accent6">
                <a:lumMod val="50000"/>
              </a:schemeClr>
            </a:solidFill>
            <a:latin typeface="+mn-lt"/>
            <a:ea typeface="+mn-ea"/>
            <a:cs typeface="+mn-cs"/>
          </a:endParaRPr>
        </a:p>
      </dsp:txBody>
      <dsp:txXfrm>
        <a:off x="1649378" y="2018388"/>
        <a:ext cx="3859689" cy="8226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21BD4-819E-46A9-8DCD-438722EE3816}">
      <dsp:nvSpPr>
        <dsp:cNvPr id="0" name=""/>
        <dsp:cNvSpPr/>
      </dsp:nvSpPr>
      <dsp:spPr>
        <a:xfrm>
          <a:off x="1672" y="0"/>
          <a:ext cx="7442839" cy="11610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rPr>
            <a:t>La mise en valeur du Chef d’œuvre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La restitution du projet</a:t>
          </a:r>
          <a:endParaRPr lang="fr-FR" sz="2000" b="0" kern="1200" dirty="0"/>
        </a:p>
      </dsp:txBody>
      <dsp:txXfrm>
        <a:off x="35679" y="34007"/>
        <a:ext cx="7374825" cy="1093083"/>
      </dsp:txXfrm>
    </dsp:sp>
    <dsp:sp modelId="{5CB47108-654F-4CCC-97C8-2AD586BBBD3F}">
      <dsp:nvSpPr>
        <dsp:cNvPr id="0" name=""/>
        <dsp:cNvSpPr/>
      </dsp:nvSpPr>
      <dsp:spPr>
        <a:xfrm>
          <a:off x="8" y="1314246"/>
          <a:ext cx="2917135" cy="18016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Différents </a:t>
          </a:r>
          <a:r>
            <a:rPr lang="fr-FR" sz="2000" kern="12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lieux </a:t>
          </a:r>
          <a:endParaRPr lang="fr-FR" sz="2000" kern="1200" dirty="0"/>
        </a:p>
      </dsp:txBody>
      <dsp:txXfrm>
        <a:off x="52778" y="1367016"/>
        <a:ext cx="2811595" cy="1696147"/>
      </dsp:txXfrm>
    </dsp:sp>
    <dsp:sp modelId="{11E4D055-047E-4954-A9E6-D9497A917458}">
      <dsp:nvSpPr>
        <dsp:cNvPr id="0" name=""/>
        <dsp:cNvSpPr/>
      </dsp:nvSpPr>
      <dsp:spPr>
        <a:xfrm>
          <a:off x="854" y="3259711"/>
          <a:ext cx="1428568" cy="18016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Au sein de l’établissement scolaire, lors d’un évènement </a:t>
          </a:r>
          <a:endParaRPr lang="fr-FR" sz="1400" kern="1200" dirty="0"/>
        </a:p>
      </dsp:txBody>
      <dsp:txXfrm>
        <a:off x="42695" y="3301552"/>
        <a:ext cx="1344886" cy="1718005"/>
      </dsp:txXfrm>
    </dsp:sp>
    <dsp:sp modelId="{23E005C1-1361-4111-9F3B-92DE94D5715F}">
      <dsp:nvSpPr>
        <dsp:cNvPr id="0" name=""/>
        <dsp:cNvSpPr/>
      </dsp:nvSpPr>
      <dsp:spPr>
        <a:xfrm>
          <a:off x="1489422" y="3259711"/>
          <a:ext cx="1428568" cy="18016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Chez les partenaires associés au projet</a:t>
          </a:r>
          <a:endParaRPr lang="fr-FR" sz="1400" kern="1200" dirty="0"/>
        </a:p>
      </dsp:txBody>
      <dsp:txXfrm>
        <a:off x="1531263" y="3301552"/>
        <a:ext cx="1344886" cy="1718005"/>
      </dsp:txXfrm>
    </dsp:sp>
    <dsp:sp modelId="{127055FA-BA09-46CB-A751-5C610B1A5C71}">
      <dsp:nvSpPr>
        <dsp:cNvPr id="0" name=""/>
        <dsp:cNvSpPr/>
      </dsp:nvSpPr>
      <dsp:spPr>
        <a:xfrm>
          <a:off x="3037989" y="1309626"/>
          <a:ext cx="4405703" cy="18016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Différents </a:t>
          </a:r>
          <a:r>
            <a:rPr lang="fr-FR" sz="20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formats </a:t>
          </a:r>
          <a:endParaRPr lang="fr-FR" sz="2000" kern="1200" dirty="0"/>
        </a:p>
      </dsp:txBody>
      <dsp:txXfrm>
        <a:off x="3090759" y="1362396"/>
        <a:ext cx="4300163" cy="1696147"/>
      </dsp:txXfrm>
    </dsp:sp>
    <dsp:sp modelId="{97B97B43-5BF3-4F86-8DA5-786C9CE96A48}">
      <dsp:nvSpPr>
        <dsp:cNvPr id="0" name=""/>
        <dsp:cNvSpPr/>
      </dsp:nvSpPr>
      <dsp:spPr>
        <a:xfrm>
          <a:off x="3037989" y="3259711"/>
          <a:ext cx="1428568" cy="18016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Expositions des réalisations</a:t>
          </a:r>
          <a:endParaRPr lang="fr-FR" sz="1400" kern="1200" dirty="0"/>
        </a:p>
      </dsp:txBody>
      <dsp:txXfrm>
        <a:off x="3079830" y="3301552"/>
        <a:ext cx="1344886" cy="1718005"/>
      </dsp:txXfrm>
    </dsp:sp>
    <dsp:sp modelId="{B0AD7505-E16F-4452-9817-D8AF0BBB715B}">
      <dsp:nvSpPr>
        <dsp:cNvPr id="0" name=""/>
        <dsp:cNvSpPr/>
      </dsp:nvSpPr>
      <dsp:spPr>
        <a:xfrm>
          <a:off x="4526557" y="3259711"/>
          <a:ext cx="1428568" cy="18016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Articles publiés (écrits, audio, vidéo, photos..) dans les médias</a:t>
          </a:r>
          <a:endParaRPr lang="fr-FR" sz="1400" kern="1200" dirty="0"/>
        </a:p>
      </dsp:txBody>
      <dsp:txXfrm>
        <a:off x="4568398" y="3301552"/>
        <a:ext cx="1344886" cy="1718005"/>
      </dsp:txXfrm>
    </dsp:sp>
    <dsp:sp modelId="{5CF409F5-4693-4E27-A7C3-9A279A8AAB20}">
      <dsp:nvSpPr>
        <dsp:cNvPr id="0" name=""/>
        <dsp:cNvSpPr/>
      </dsp:nvSpPr>
      <dsp:spPr>
        <a:xfrm>
          <a:off x="6015125" y="3259711"/>
          <a:ext cx="1428568" cy="18016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Film, productions numériques, animations virtuelles (réalité virtuelle)</a:t>
          </a:r>
          <a:endParaRPr lang="fr-FR" sz="1400" kern="1200" dirty="0"/>
        </a:p>
      </dsp:txBody>
      <dsp:txXfrm>
        <a:off x="6056966" y="3301552"/>
        <a:ext cx="1344886" cy="1718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28/01/2019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28/01/2019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14000"/>
              <a:buFont typeface="Wingdings" charset="2"/>
              <a:buChar char="§"/>
              <a:tabLst/>
              <a:defRPr>
                <a:solidFill>
                  <a:srgbClr val="00A6BE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A6B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3979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4775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90594" y="2238108"/>
            <a:ext cx="5826983" cy="1442078"/>
          </a:xfrm>
        </p:spPr>
        <p:txBody>
          <a:bodyPr/>
          <a:lstStyle>
            <a:lvl1pPr>
              <a:defRPr sz="32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90594" y="3716042"/>
            <a:ext cx="5826983" cy="138717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</a:t>
            </a:r>
            <a:br>
              <a:rPr lang="fr-FR" dirty="0"/>
            </a:br>
            <a:r>
              <a:rPr lang="fr-FR" dirty="0"/>
              <a:t>des sous-titres du masque</a:t>
            </a:r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3184313" y="2238108"/>
            <a:ext cx="525531" cy="171686"/>
            <a:chOff x="5391302" y="1426464"/>
            <a:chExt cx="604579" cy="197510"/>
          </a:xfrm>
          <a:solidFill>
            <a:schemeClr val="bg1"/>
          </a:solidFill>
        </p:grpSpPr>
        <p:sp>
          <p:nvSpPr>
            <p:cNvPr id="11" name="Rectangle 10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F700D3E5-2C83-1F4B-9DF8-EE71BCF995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50" y="4094"/>
            <a:ext cx="9131201" cy="6853905"/>
          </a:xfrm>
          <a:prstGeom prst="rect">
            <a:avLst/>
          </a:prstGeom>
        </p:spPr>
      </p:pic>
      <p:pic>
        <p:nvPicPr>
          <p:cNvPr id="5" name="Image 4" descr="transformer_gri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59" y="556415"/>
            <a:ext cx="168872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3090594" y="2238108"/>
            <a:ext cx="5826983" cy="1442078"/>
          </a:xfrm>
        </p:spPr>
        <p:txBody>
          <a:bodyPr/>
          <a:lstStyle>
            <a:lvl1pPr>
              <a:defRPr sz="32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90594" y="3716042"/>
            <a:ext cx="5826983" cy="138717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</a:t>
            </a:r>
            <a:br>
              <a:rPr lang="fr-FR" dirty="0"/>
            </a:br>
            <a:r>
              <a:rPr lang="fr-FR" dirty="0"/>
              <a:t>des sous-titres du masque</a:t>
            </a:r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3184313" y="2238108"/>
            <a:ext cx="525531" cy="171686"/>
            <a:chOff x="5391302" y="1426464"/>
            <a:chExt cx="604579" cy="197510"/>
          </a:xfrm>
          <a:solidFill>
            <a:schemeClr val="bg1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4F6C58C5-3CD1-DC40-904B-C6FFC13F3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9" y="8247"/>
            <a:ext cx="9155061" cy="6847687"/>
          </a:xfrm>
          <a:prstGeom prst="rect">
            <a:avLst/>
          </a:prstGeom>
        </p:spPr>
      </p:pic>
      <p:pic>
        <p:nvPicPr>
          <p:cNvPr id="2" name="Image 1" descr="transformer_grisocr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0" y="559963"/>
            <a:ext cx="168871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65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5" y="3901509"/>
            <a:ext cx="6931817" cy="1679346"/>
          </a:xfrm>
        </p:spPr>
        <p:txBody>
          <a:bodyPr anchor="t" anchorCtr="0">
            <a:normAutofit/>
          </a:bodyPr>
          <a:lstStyle>
            <a:lvl1pPr>
              <a:defRPr sz="12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Contacts :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71" y="1867896"/>
            <a:ext cx="3735880" cy="155094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590" y="5585455"/>
            <a:ext cx="697747" cy="92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24325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7082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14000"/>
              <a:buFont typeface="Wingdings" charset="2"/>
              <a:buChar char="§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A6B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53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00A6BE"/>
              </a:buClr>
              <a:defRPr>
                <a:solidFill>
                  <a:srgbClr val="00A6BE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1717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92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14000"/>
              <a:buFont typeface="Wingdings" charset="2"/>
              <a:buChar char="§"/>
              <a:tabLst/>
              <a:defRPr>
                <a:solidFill>
                  <a:srgbClr val="E0B347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0B347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14000"/>
              <a:buFont typeface="Wingdings" charset="2"/>
              <a:buChar char="§"/>
              <a:tabLst/>
              <a:defRPr>
                <a:solidFill>
                  <a:srgbClr val="E0B347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0B347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14000"/>
              <a:buFont typeface="Wingdings" charset="2"/>
              <a:buChar char="§"/>
              <a:tabLst/>
              <a:defRPr>
                <a:solidFill>
                  <a:srgbClr val="E0B347"/>
                </a:solidFill>
              </a:defRPr>
            </a:lvl1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0B347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90594" y="2238108"/>
            <a:ext cx="5826983" cy="1442078"/>
          </a:xfrm>
        </p:spPr>
        <p:txBody>
          <a:bodyPr/>
          <a:lstStyle>
            <a:lvl1pPr>
              <a:defRPr sz="32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90594" y="3716042"/>
            <a:ext cx="5826983" cy="138717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</a:t>
            </a:r>
            <a:br>
              <a:rPr lang="fr-FR" dirty="0"/>
            </a:br>
            <a:r>
              <a:rPr lang="fr-FR" dirty="0"/>
              <a:t>des sous-titres du masque</a:t>
            </a:r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3184313" y="2238108"/>
            <a:ext cx="525531" cy="171686"/>
            <a:chOff x="5391302" y="1426464"/>
            <a:chExt cx="604579" cy="197510"/>
          </a:xfrm>
          <a:solidFill>
            <a:schemeClr val="bg1"/>
          </a:solidFill>
        </p:grpSpPr>
        <p:sp>
          <p:nvSpPr>
            <p:cNvPr id="11" name="Rectangle 10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F700D3E5-2C83-1F4B-9DF8-EE71BCF995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50" y="4094"/>
            <a:ext cx="9131201" cy="6853905"/>
          </a:xfrm>
          <a:prstGeom prst="rect">
            <a:avLst/>
          </a:prstGeom>
        </p:spPr>
      </p:pic>
      <p:pic>
        <p:nvPicPr>
          <p:cNvPr id="5" name="Image 4" descr="transformer_gri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59" y="556415"/>
            <a:ext cx="168872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4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4"/>
          <p:cNvSpPr txBox="1">
            <a:spLocks/>
          </p:cNvSpPr>
          <p:nvPr userDrawn="1"/>
        </p:nvSpPr>
        <p:spPr>
          <a:xfrm>
            <a:off x="2369032" y="6146185"/>
            <a:ext cx="3544088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endParaRPr lang="fr-FR" sz="900" b="0" i="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320"/>
              </a:lnSpc>
            </a:pPr>
            <a:r>
              <a:rPr lang="fr-FR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Titre de la présentation</a:t>
            </a:r>
          </a:p>
        </p:txBody>
      </p:sp>
      <p:sp>
        <p:nvSpPr>
          <p:cNvPr id="15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JJ/MM/AAAA</a:t>
            </a:r>
          </a:p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31" y="6249885"/>
            <a:ext cx="1219200" cy="5061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19F21F5D-F93F-7E43-AC00-B854D2AC559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0" y="6314648"/>
            <a:ext cx="1231891" cy="37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5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80" r:id="rId3"/>
    <p:sldLayoutId id="2147483672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500" b="1" i="0" kern="1200" cap="none">
          <a:solidFill>
            <a:schemeClr val="tx1">
              <a:lumMod val="75000"/>
              <a:lumOff val="25000"/>
            </a:schemeClr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Clr>
          <a:srgbClr val="00A6BE"/>
        </a:buClr>
        <a:buSzPct val="114000"/>
        <a:buFont typeface="Wingdings" charset="2"/>
        <a:buChar char="§"/>
        <a:defRPr sz="1800" b="1" i="0" kern="1200">
          <a:solidFill>
            <a:srgbClr val="00A6BE"/>
          </a:solidFill>
          <a:latin typeface="Arial" charset="0"/>
          <a:ea typeface="Arial" charset="0"/>
          <a:cs typeface="Arial" charset="0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00A6BE"/>
        </a:buClr>
        <a:buSzPct val="135000"/>
        <a:buFont typeface="Arial" charset="0"/>
        <a:buChar char="•"/>
        <a:defRPr sz="13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27063" indent="0" algn="l" defTabSz="457200" rtl="0" eaLnBrk="1" latinLnBrk="0" hangingPunct="1">
        <a:spcBef>
          <a:spcPct val="20000"/>
        </a:spcBef>
        <a:buFont typeface="Arial" charset="0"/>
        <a:buNone/>
        <a:defRPr sz="13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00A6BE"/>
        </a:buClr>
        <a:buFont typeface="Arial"/>
        <a:buChar char="–"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4"/>
          <p:cNvSpPr txBox="1">
            <a:spLocks/>
          </p:cNvSpPr>
          <p:nvPr userDrawn="1"/>
        </p:nvSpPr>
        <p:spPr>
          <a:xfrm>
            <a:off x="2369032" y="6146185"/>
            <a:ext cx="3544088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endParaRPr lang="fr-FR" sz="900" b="0" i="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320"/>
              </a:lnSpc>
            </a:pPr>
            <a:r>
              <a:rPr lang="fr-FR" sz="9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Le Chef d’œuvre</a:t>
            </a:r>
            <a:endParaRPr lang="fr-FR" sz="900" b="1" i="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Espace réservé du pied de page 4"/>
          <p:cNvSpPr txBox="1">
            <a:spLocks/>
          </p:cNvSpPr>
          <p:nvPr userDrawn="1"/>
        </p:nvSpPr>
        <p:spPr>
          <a:xfrm>
            <a:off x="7214846" y="6356716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1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sz="9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29/01/2019</a:t>
            </a:r>
            <a:endParaRPr lang="fr-FR" sz="900" b="1" i="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fr-FR" b="1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31" y="6249885"/>
            <a:ext cx="1219200" cy="5061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0" y="6314648"/>
            <a:ext cx="1231891" cy="37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3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500" b="1" i="0" kern="1200" cap="none">
          <a:solidFill>
            <a:schemeClr val="tx1">
              <a:lumMod val="75000"/>
              <a:lumOff val="25000"/>
            </a:schemeClr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Clr>
          <a:srgbClr val="E0B347"/>
        </a:buClr>
        <a:buSzPct val="114000"/>
        <a:buFont typeface="Wingdings" charset="2"/>
        <a:buChar char="§"/>
        <a:defRPr sz="1800" b="1" i="0" kern="1200">
          <a:solidFill>
            <a:srgbClr val="E0B347"/>
          </a:solidFill>
          <a:latin typeface="Arial" charset="0"/>
          <a:ea typeface="Arial" charset="0"/>
          <a:cs typeface="Arial" charset="0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E0B347"/>
        </a:buClr>
        <a:buSzPct val="135000"/>
        <a:buFont typeface="Arial" charset="0"/>
        <a:buChar char="•"/>
        <a:defRPr sz="13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27063" indent="0" algn="l" defTabSz="457200" rtl="0" eaLnBrk="1" latinLnBrk="0" hangingPunct="1">
        <a:spcBef>
          <a:spcPct val="20000"/>
        </a:spcBef>
        <a:buFont typeface="Arial" charset="0"/>
        <a:buNone/>
        <a:defRPr sz="13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E0B347"/>
        </a:buClr>
        <a:buFont typeface="Arial"/>
        <a:buChar char="–"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485" y="915840"/>
            <a:ext cx="7982797" cy="254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486" y="3464803"/>
            <a:ext cx="7589313" cy="1249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</a:t>
            </a:r>
            <a:br>
              <a:rPr lang="fr-FR" dirty="0"/>
            </a:br>
            <a:r>
              <a:rPr lang="fr-FR" dirty="0"/>
              <a:t>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97502" y="6390910"/>
            <a:ext cx="403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404040"/>
                </a:solidFill>
              </a:defRPr>
            </a:lvl1pPr>
          </a:lstStyle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2369032" y="6146185"/>
            <a:ext cx="4620586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>
                <a:solidFill>
                  <a:srgbClr val="00919D"/>
                </a:solidFill>
              </a:rPr>
              <a:t/>
            </a:r>
            <a:br>
              <a:rPr lang="fr-FR" dirty="0">
                <a:solidFill>
                  <a:srgbClr val="00919D"/>
                </a:solidFill>
              </a:rPr>
            </a:b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titre de la présentation</a:t>
            </a:r>
          </a:p>
          <a:p>
            <a:endParaRPr lang="fr-FR" dirty="0"/>
          </a:p>
        </p:txBody>
      </p:sp>
      <p:sp>
        <p:nvSpPr>
          <p:cNvPr id="15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JJ/MM/AAAA</a:t>
            </a:r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DB9F2CB5-F14A-6B4E-A43B-921923DC809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0" y="6314648"/>
            <a:ext cx="1231891" cy="37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1" r:id="rId2"/>
    <p:sldLayoutId id="2147483675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>
              <a:lumMod val="75000"/>
              <a:lumOff val="25000"/>
            </a:schemeClr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0" i="0" kern="1200">
          <a:solidFill>
            <a:srgbClr val="005E8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8A57E84A-A76A-AE47-8ECF-AE75B0DC75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233" y="6876"/>
            <a:ext cx="9167859" cy="685726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011069" y="1855204"/>
            <a:ext cx="5590311" cy="200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</a:t>
            </a:r>
            <a:br>
              <a:rPr lang="fr-FR" dirty="0"/>
            </a:br>
            <a:r>
              <a:rPr lang="fr-FR" dirty="0"/>
              <a:t>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1069" y="3578946"/>
            <a:ext cx="5590312" cy="118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les styles du texte du masque</a:t>
            </a:r>
          </a:p>
          <a:p>
            <a:pPr lv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9851" y="6390910"/>
            <a:ext cx="351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0000"/>
                </a:solidFill>
              </a:defRPr>
            </a:lvl1pPr>
          </a:lstStyle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/>
          <p:cNvSpPr txBox="1">
            <a:spLocks/>
          </p:cNvSpPr>
          <p:nvPr userDrawn="1"/>
        </p:nvSpPr>
        <p:spPr>
          <a:xfrm>
            <a:off x="3095354" y="6146185"/>
            <a:ext cx="4620586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>
                <a:solidFill>
                  <a:srgbClr val="00919D"/>
                </a:solidFill>
              </a:rPr>
              <a:t/>
            </a:r>
            <a:br>
              <a:rPr lang="fr-FR" dirty="0">
                <a:solidFill>
                  <a:srgbClr val="00919D"/>
                </a:solidFill>
              </a:rPr>
            </a:b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titre de la présentation</a:t>
            </a:r>
          </a:p>
          <a:p>
            <a:endParaRPr lang="fr-FR" dirty="0"/>
          </a:p>
        </p:txBody>
      </p: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JJ/MM/AAAA</a:t>
            </a:r>
          </a:p>
          <a:p>
            <a:endParaRPr lang="fr-FR" dirty="0"/>
          </a:p>
        </p:txBody>
      </p:sp>
      <p:grpSp>
        <p:nvGrpSpPr>
          <p:cNvPr id="9" name="Grouper 8"/>
          <p:cNvGrpSpPr/>
          <p:nvPr userDrawn="1"/>
        </p:nvGrpSpPr>
        <p:grpSpPr>
          <a:xfrm>
            <a:off x="3121481" y="2132720"/>
            <a:ext cx="525531" cy="171686"/>
            <a:chOff x="5391302" y="1426464"/>
            <a:chExt cx="604579" cy="197510"/>
          </a:xfrm>
          <a:solidFill>
            <a:srgbClr val="00A6BE"/>
          </a:solidFill>
        </p:grpSpPr>
        <p:sp>
          <p:nvSpPr>
            <p:cNvPr id="10" name="Rectangle 9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5E8B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5E8B"/>
                </a:solidFill>
              </a:endParaRPr>
            </a:p>
          </p:txBody>
        </p:sp>
      </p:grpSp>
      <p:pic>
        <p:nvPicPr>
          <p:cNvPr id="4" name="Image 3" descr="transformer_bleu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0" y="533142"/>
            <a:ext cx="1935656" cy="701491"/>
          </a:xfrm>
          <a:prstGeom prst="rect">
            <a:avLst/>
          </a:prstGeom>
        </p:spPr>
      </p:pic>
      <p:pic>
        <p:nvPicPr>
          <p:cNvPr id="5" name="Image 4" descr="transformer_bleu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" y="533142"/>
            <a:ext cx="1935656" cy="70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1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00A6BE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D4325835-A224-FD4F-B2B4-E4378CAE69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293"/>
            <a:ext cx="9142636" cy="683839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DF44B2DF-6333-D145-8E04-D4E4780F3A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4" y="0"/>
            <a:ext cx="9142636" cy="683839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011069" y="1855204"/>
            <a:ext cx="5590311" cy="200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</a:t>
            </a:r>
            <a:br>
              <a:rPr lang="fr-FR" dirty="0"/>
            </a:br>
            <a:r>
              <a:rPr lang="fr-FR" dirty="0"/>
              <a:t>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1069" y="3578946"/>
            <a:ext cx="5590312" cy="118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les styles du texte du masque</a:t>
            </a:r>
          </a:p>
          <a:p>
            <a:pPr lv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3" y="6390910"/>
            <a:ext cx="451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0000"/>
                </a:solidFill>
              </a:defRPr>
            </a:lvl1pPr>
          </a:lstStyle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/>
          <p:cNvSpPr txBox="1">
            <a:spLocks/>
          </p:cNvSpPr>
          <p:nvPr userDrawn="1"/>
        </p:nvSpPr>
        <p:spPr>
          <a:xfrm>
            <a:off x="3095354" y="6146185"/>
            <a:ext cx="4620586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>
                <a:solidFill>
                  <a:srgbClr val="00919D"/>
                </a:solidFill>
              </a:rPr>
              <a:t/>
            </a:r>
            <a:br>
              <a:rPr lang="fr-FR" dirty="0">
                <a:solidFill>
                  <a:srgbClr val="00919D"/>
                </a:solidFill>
              </a:rPr>
            </a:b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</a:t>
            </a:r>
            <a:r>
              <a:rPr lang="fr-FR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Chef d’œuvre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1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29/01/2019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b="1" dirty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3121481" y="2132720"/>
            <a:ext cx="525531" cy="171686"/>
            <a:chOff x="5391302" y="1426464"/>
            <a:chExt cx="604579" cy="197510"/>
          </a:xfrm>
          <a:solidFill>
            <a:srgbClr val="E0B347"/>
          </a:solidFill>
        </p:grpSpPr>
        <p:sp>
          <p:nvSpPr>
            <p:cNvPr id="13" name="Rectangle 12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" name="Image 4" descr="transformer_ocr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6" y="527392"/>
            <a:ext cx="1919941" cy="69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8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E0B347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chef d’œuvre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Denis ROSIAU – IEN STI – Académie de Lille</a:t>
            </a:r>
          </a:p>
          <a:p>
            <a:r>
              <a:rPr lang="fr-FR" dirty="0" smtClean="0"/>
              <a:t>David CILIEGIO – IEN STI - Académie de Rouen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36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10</a:t>
            </a:fld>
            <a:endParaRPr 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0B347"/>
          </a:solidFill>
        </p:grpSpPr>
        <p:sp>
          <p:nvSpPr>
            <p:cNvPr id="6" name="Rectangle 5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Titre 1"/>
          <p:cNvSpPr txBox="1">
            <a:spLocks/>
          </p:cNvSpPr>
          <p:nvPr/>
        </p:nvSpPr>
        <p:spPr>
          <a:xfrm>
            <a:off x="957800" y="335290"/>
            <a:ext cx="7881400" cy="622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i="0" kern="1200" cap="none">
                <a:solidFill>
                  <a:schemeClr val="tx1">
                    <a:lumMod val="75000"/>
                    <a:lumOff val="25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La mise en valeur du chef d’œuvre</a:t>
            </a: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948014066"/>
              </p:ext>
            </p:extLst>
          </p:nvPr>
        </p:nvGraphicFramePr>
        <p:xfrm>
          <a:off x="1176226" y="1126245"/>
          <a:ext cx="7444548" cy="5061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561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11</a:t>
            </a:fld>
            <a:endParaRPr 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0B347"/>
          </a:solidFill>
        </p:grpSpPr>
        <p:sp>
          <p:nvSpPr>
            <p:cNvPr id="6" name="Rectangle 5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Titre 1"/>
          <p:cNvSpPr txBox="1">
            <a:spLocks/>
          </p:cNvSpPr>
          <p:nvPr/>
        </p:nvSpPr>
        <p:spPr>
          <a:xfrm>
            <a:off x="957800" y="335290"/>
            <a:ext cx="7881400" cy="622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i="0" kern="1200" cap="none">
                <a:solidFill>
                  <a:schemeClr val="tx1">
                    <a:lumMod val="75000"/>
                    <a:lumOff val="25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Les points de vigilance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39635" y="550823"/>
            <a:ext cx="768096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/>
              <a:t>La certification </a:t>
            </a:r>
          </a:p>
          <a:p>
            <a:endParaRPr lang="fr-FR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/>
              <a:t>Les filières ou il y a un projet dans la certification (Mode, EDPI, Chaudronnerie, ..)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 smtClean="0"/>
              <a:t>d’un </a:t>
            </a:r>
            <a:r>
              <a:rPr lang="fr-FR" sz="1600" dirty="0"/>
              <a:t>coté une évaluation de compétences </a:t>
            </a:r>
            <a:r>
              <a:rPr lang="fr-FR" sz="1600" dirty="0" smtClean="0"/>
              <a:t>métiers en lien avec le référentiel </a:t>
            </a:r>
          </a:p>
          <a:p>
            <a:pPr lvl="1"/>
            <a:r>
              <a:rPr lang="fr-FR" sz="1600" dirty="0" smtClean="0"/>
              <a:t>de certification (pas </a:t>
            </a:r>
            <a:r>
              <a:rPr lang="fr-FR" sz="1600" dirty="0"/>
              <a:t>de </a:t>
            </a:r>
            <a:r>
              <a:rPr lang="fr-FR" sz="1600" dirty="0" smtClean="0"/>
              <a:t>pluridisciplinarité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 smtClean="0"/>
              <a:t>de </a:t>
            </a:r>
            <a:r>
              <a:rPr lang="fr-FR" sz="1600" dirty="0"/>
              <a:t>l’autre coté, en lien avec les compétences transversales, les compétences </a:t>
            </a:r>
            <a:r>
              <a:rPr lang="fr-FR" sz="1600" dirty="0" smtClean="0"/>
              <a:t>travaillées dans </a:t>
            </a:r>
            <a:r>
              <a:rPr lang="fr-FR" sz="1600" dirty="0"/>
              <a:t>les différentes </a:t>
            </a:r>
            <a:r>
              <a:rPr lang="fr-FR" sz="1600" dirty="0" smtClean="0"/>
              <a:t>disciplines</a:t>
            </a:r>
          </a:p>
          <a:p>
            <a:pPr lvl="1"/>
            <a:endParaRPr lang="fr-FR" sz="1600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prstClr val="black"/>
                </a:solidFill>
              </a:rPr>
              <a:t>la place des enseignements </a:t>
            </a:r>
            <a:r>
              <a:rPr lang="fr-FR" sz="1600" dirty="0" smtClean="0">
                <a:solidFill>
                  <a:prstClr val="black"/>
                </a:solidFill>
              </a:rPr>
              <a:t>STI dans la </a:t>
            </a:r>
            <a:r>
              <a:rPr lang="fr-FR" sz="1600" dirty="0" err="1" smtClean="0">
                <a:solidFill>
                  <a:prstClr val="black"/>
                </a:solidFill>
              </a:rPr>
              <a:t>co</a:t>
            </a:r>
            <a:r>
              <a:rPr lang="fr-FR" sz="1600" dirty="0" smtClean="0">
                <a:solidFill>
                  <a:prstClr val="black"/>
                </a:solidFill>
              </a:rPr>
              <a:t>-intervention, l’AP, le </a:t>
            </a:r>
            <a:r>
              <a:rPr lang="fr-FR" sz="1600" dirty="0">
                <a:solidFill>
                  <a:prstClr val="black"/>
                </a:solidFill>
              </a:rPr>
              <a:t>chef </a:t>
            </a:r>
            <a:r>
              <a:rPr lang="fr-FR" sz="1600" dirty="0" smtClean="0">
                <a:solidFill>
                  <a:prstClr val="black"/>
                </a:solidFill>
              </a:rPr>
              <a:t>d’œuvre, …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fr-FR" sz="1600" dirty="0">
              <a:solidFill>
                <a:prstClr val="black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prstClr val="black"/>
                </a:solidFill>
              </a:rPr>
              <a:t>L</a:t>
            </a:r>
            <a:r>
              <a:rPr lang="fr-FR" sz="1600" dirty="0" smtClean="0">
                <a:solidFill>
                  <a:prstClr val="black"/>
                </a:solidFill>
              </a:rPr>
              <a:t>a </a:t>
            </a:r>
            <a:r>
              <a:rPr lang="fr-FR" sz="1600" dirty="0">
                <a:solidFill>
                  <a:prstClr val="black"/>
                </a:solidFill>
              </a:rPr>
              <a:t>place des </a:t>
            </a:r>
            <a:r>
              <a:rPr lang="fr-FR" sz="1600" dirty="0" smtClean="0">
                <a:solidFill>
                  <a:prstClr val="black"/>
                </a:solidFill>
              </a:rPr>
              <a:t>enseignements de la construction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fr-FR" sz="1600" dirty="0">
              <a:solidFill>
                <a:prstClr val="black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prstClr val="black"/>
                </a:solidFill>
              </a:rPr>
              <a:t>La </a:t>
            </a:r>
            <a:r>
              <a:rPr lang="fr-FR" sz="1600" dirty="0">
                <a:solidFill>
                  <a:prstClr val="black"/>
                </a:solidFill>
              </a:rPr>
              <a:t>conduite du chef </a:t>
            </a:r>
            <a:r>
              <a:rPr lang="fr-FR" sz="1600" dirty="0" smtClean="0">
                <a:solidFill>
                  <a:prstClr val="black"/>
                </a:solidFill>
              </a:rPr>
              <a:t>d’œuvre: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prstClr val="black"/>
                </a:solidFill>
              </a:rPr>
              <a:t>sur une année et/ou sur deux années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prstClr val="black"/>
                </a:solidFill>
              </a:rPr>
              <a:t>avec </a:t>
            </a:r>
            <a:r>
              <a:rPr lang="fr-FR" sz="1600" dirty="0">
                <a:solidFill>
                  <a:prstClr val="black"/>
                </a:solidFill>
              </a:rPr>
              <a:t>des apprentis </a:t>
            </a:r>
            <a:endParaRPr lang="fr-FR" sz="1600" dirty="0" smtClean="0">
              <a:solidFill>
                <a:prstClr val="black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prstClr val="black"/>
                </a:solidFill>
              </a:rPr>
              <a:t>En CAP en une année ou en trois années</a:t>
            </a:r>
          </a:p>
          <a:p>
            <a:pPr lvl="1"/>
            <a:endParaRPr lang="fr-FR" sz="1600" dirty="0" smtClean="0">
              <a:solidFill>
                <a:prstClr val="black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prstClr val="black"/>
                </a:solidFill>
              </a:rPr>
              <a:t>Le </a:t>
            </a:r>
            <a:r>
              <a:rPr lang="fr-FR" sz="1600" dirty="0">
                <a:solidFill>
                  <a:prstClr val="black"/>
                </a:solidFill>
              </a:rPr>
              <a:t>coût induit en EPLE </a:t>
            </a:r>
            <a:r>
              <a:rPr lang="fr-FR" sz="1600" dirty="0" smtClean="0">
                <a:solidFill>
                  <a:prstClr val="black"/>
                </a:solidFill>
              </a:rPr>
              <a:t>pour </a:t>
            </a:r>
            <a:r>
              <a:rPr lang="fr-FR" sz="1600" dirty="0">
                <a:solidFill>
                  <a:prstClr val="black"/>
                </a:solidFill>
              </a:rPr>
              <a:t>la réalisation </a:t>
            </a:r>
            <a:r>
              <a:rPr lang="fr-FR" sz="1600" dirty="0" smtClean="0">
                <a:solidFill>
                  <a:prstClr val="black"/>
                </a:solidFill>
              </a:rPr>
              <a:t>des chefs </a:t>
            </a:r>
            <a:r>
              <a:rPr lang="fr-FR" sz="1600" dirty="0">
                <a:solidFill>
                  <a:prstClr val="black"/>
                </a:solidFill>
              </a:rPr>
              <a:t>d’œuvre </a:t>
            </a:r>
            <a:endParaRPr lang="fr-FR" sz="1600" dirty="0" smtClean="0">
              <a:solidFill>
                <a:prstClr val="black"/>
              </a:solidFill>
            </a:endParaRPr>
          </a:p>
          <a:p>
            <a:pPr lvl="0"/>
            <a:endParaRPr lang="fr-FR" sz="1600" dirty="0">
              <a:solidFill>
                <a:prstClr val="black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prstClr val="black"/>
                </a:solidFill>
              </a:rPr>
              <a:t>Le chef </a:t>
            </a:r>
            <a:r>
              <a:rPr lang="fr-FR" sz="1600" dirty="0">
                <a:solidFill>
                  <a:prstClr val="black"/>
                </a:solidFill>
              </a:rPr>
              <a:t>d’œuvre variable d’ajustement des services </a:t>
            </a:r>
            <a:endParaRPr lang="fr-FR" sz="1600" dirty="0" smtClean="0">
              <a:solidFill>
                <a:prstClr val="black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fr-FR" sz="1600" dirty="0">
              <a:solidFill>
                <a:prstClr val="black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prstClr val="black"/>
                </a:solidFill>
              </a:rPr>
              <a:t>…..</a:t>
            </a:r>
            <a:endParaRPr lang="fr-F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037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12</a:t>
            </a:fld>
            <a:endParaRPr 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0B347"/>
          </a:solidFill>
        </p:grpSpPr>
        <p:sp>
          <p:nvSpPr>
            <p:cNvPr id="6" name="Rectangle 5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Titre 1"/>
          <p:cNvSpPr txBox="1">
            <a:spLocks/>
          </p:cNvSpPr>
          <p:nvPr/>
        </p:nvSpPr>
        <p:spPr>
          <a:xfrm>
            <a:off x="957800" y="335290"/>
            <a:ext cx="7881400" cy="622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i="0" kern="1200" cap="none">
                <a:solidFill>
                  <a:schemeClr val="tx1">
                    <a:lumMod val="75000"/>
                    <a:lumOff val="25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A voir prochainement dans </a:t>
            </a:r>
            <a:r>
              <a:rPr lang="fr-FR" dirty="0" err="1"/>
              <a:t>M@gistère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00" y="1008342"/>
            <a:ext cx="8300400" cy="516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4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3090594" y="1712892"/>
            <a:ext cx="5826983" cy="2018810"/>
          </a:xfrm>
        </p:spPr>
        <p:txBody>
          <a:bodyPr/>
          <a:lstStyle/>
          <a:p>
            <a:r>
              <a:rPr lang="fr-FR" dirty="0" smtClean="0"/>
              <a:t>Exemple :</a:t>
            </a:r>
            <a:br>
              <a:rPr lang="fr-FR" dirty="0" smtClean="0"/>
            </a:br>
            <a:r>
              <a:rPr lang="fr-FR" dirty="0" smtClean="0"/>
              <a:t>Académie de Rouen, </a:t>
            </a:r>
            <a:br>
              <a:rPr lang="fr-FR" dirty="0" smtClean="0"/>
            </a:br>
            <a:r>
              <a:rPr lang="fr-FR" dirty="0" smtClean="0"/>
              <a:t>Région académique Normandie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Acheminement de </a:t>
            </a:r>
            <a:br>
              <a:rPr lang="fr-FR" dirty="0" smtClean="0"/>
            </a:br>
            <a:r>
              <a:rPr lang="fr-FR" dirty="0" smtClean="0"/>
              <a:t>la papeterie d’examen</a:t>
            </a:r>
            <a:br>
              <a:rPr lang="fr-FR" dirty="0" smtClean="0"/>
            </a:br>
            <a:r>
              <a:rPr lang="fr-FR" dirty="0" smtClean="0"/>
              <a:t>pour la session 2019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90594" y="4772117"/>
            <a:ext cx="5826983" cy="1387175"/>
          </a:xfrm>
        </p:spPr>
        <p:txBody>
          <a:bodyPr/>
          <a:lstStyle/>
          <a:p>
            <a:r>
              <a:rPr lang="fr-FR" dirty="0" smtClean="0"/>
              <a:t>Lycée Lavoisier</a:t>
            </a:r>
          </a:p>
          <a:p>
            <a:r>
              <a:rPr lang="fr-FR" dirty="0" smtClean="0"/>
              <a:t>LE HAVRE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321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804863" y="1250435"/>
            <a:ext cx="7881937" cy="4397375"/>
          </a:xfrm>
        </p:spPr>
        <p:txBody>
          <a:bodyPr>
            <a:noAutofit/>
          </a:bodyPr>
          <a:lstStyle/>
          <a:p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Naissance du </a:t>
            </a:r>
            <a:r>
              <a:rPr lang="fr-FR" sz="2000" dirty="0" smtClean="0">
                <a:solidFill>
                  <a:schemeClr val="tx1"/>
                </a:solidFill>
              </a:rPr>
              <a:t>projet</a:t>
            </a:r>
          </a:p>
          <a:p>
            <a:endParaRPr lang="fr-FR" sz="2000" dirty="0">
              <a:solidFill>
                <a:schemeClr val="tx1"/>
              </a:solidFill>
            </a:endParaRPr>
          </a:p>
          <a:p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Le contexte</a:t>
            </a:r>
          </a:p>
          <a:p>
            <a:endParaRPr lang="fr-FR" sz="2000" dirty="0" smtClean="0">
              <a:solidFill>
                <a:schemeClr val="tx1"/>
              </a:solidFill>
            </a:endParaRPr>
          </a:p>
          <a:p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Mise en place du pilotage</a:t>
            </a:r>
          </a:p>
          <a:p>
            <a:endParaRPr lang="fr-FR" sz="2000" dirty="0" smtClean="0">
              <a:solidFill>
                <a:schemeClr val="tx1"/>
              </a:solidFill>
            </a:endParaRPr>
          </a:p>
          <a:p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Les acteurs</a:t>
            </a:r>
            <a:endParaRPr lang="fr-FR" sz="2000" dirty="0">
              <a:solidFill>
                <a:schemeClr val="tx1"/>
              </a:solidFill>
            </a:endParaRPr>
          </a:p>
          <a:p>
            <a:endParaRPr lang="fr-FR" sz="2000" dirty="0" smtClean="0">
              <a:solidFill>
                <a:schemeClr val="tx1"/>
              </a:solidFill>
            </a:endParaRPr>
          </a:p>
          <a:p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Perspectives</a:t>
            </a:r>
          </a:p>
          <a:p>
            <a:endParaRPr lang="fr-FR" sz="2000" dirty="0" smtClean="0">
              <a:solidFill>
                <a:schemeClr val="tx1"/>
              </a:solidFill>
            </a:endParaRPr>
          </a:p>
          <a:p>
            <a:r>
              <a:rPr lang="fr-FR" sz="2000" dirty="0" smtClean="0">
                <a:solidFill>
                  <a:schemeClr val="tx1"/>
                </a:solidFill>
              </a:rPr>
              <a:t> Est-ce un chef </a:t>
            </a:r>
            <a:r>
              <a:rPr lang="fr-FR" sz="2000" dirty="0" smtClean="0">
                <a:solidFill>
                  <a:schemeClr val="tx1"/>
                </a:solidFill>
              </a:rPr>
              <a:t>d’œuvre ?</a:t>
            </a:r>
          </a:p>
          <a:p>
            <a:endParaRPr lang="fr-FR" sz="2000" dirty="0" smtClean="0">
              <a:solidFill>
                <a:schemeClr val="tx1"/>
              </a:solidFill>
            </a:endParaRPr>
          </a:p>
          <a:p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Rôle de l’IEN </a:t>
            </a:r>
            <a:r>
              <a:rPr lang="fr-FR" sz="2000" dirty="0" smtClean="0">
                <a:solidFill>
                  <a:schemeClr val="tx1"/>
                </a:solidFill>
              </a:rPr>
              <a:t>STI … des IEN ET-EG …</a:t>
            </a:r>
            <a:endParaRPr lang="fr-FR" sz="2000" dirty="0">
              <a:solidFill>
                <a:schemeClr val="tx1"/>
              </a:solidFill>
            </a:endParaRPr>
          </a:p>
          <a:p>
            <a:endParaRPr lang="fr-FR" sz="2000" dirty="0">
              <a:solidFill>
                <a:schemeClr val="tx1"/>
              </a:solidFill>
            </a:endParaRPr>
          </a:p>
        </p:txBody>
      </p:sp>
      <p:grpSp>
        <p:nvGrpSpPr>
          <p:cNvPr id="8" name="Grouper 4"/>
          <p:cNvGrpSpPr/>
          <p:nvPr/>
        </p:nvGrpSpPr>
        <p:grpSpPr>
          <a:xfrm>
            <a:off x="902669" y="366262"/>
            <a:ext cx="525531" cy="171686"/>
            <a:chOff x="5391302" y="1426464"/>
            <a:chExt cx="604579" cy="197510"/>
          </a:xfrm>
          <a:solidFill>
            <a:srgbClr val="E0B347"/>
          </a:solidFill>
        </p:grpSpPr>
        <p:sp>
          <p:nvSpPr>
            <p:cNvPr id="9" name="Rectangle 8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14183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5400" y="195763"/>
            <a:ext cx="7881400" cy="1286937"/>
          </a:xfrm>
        </p:spPr>
        <p:txBody>
          <a:bodyPr/>
          <a:lstStyle/>
          <a:p>
            <a:r>
              <a:rPr lang="fr-FR" dirty="0"/>
              <a:t>Acheminement de la papeterie </a:t>
            </a:r>
            <a:br>
              <a:rPr lang="fr-FR" dirty="0"/>
            </a:br>
            <a:r>
              <a:rPr lang="fr-FR" dirty="0" smtClean="0"/>
              <a:t>d’examen de </a:t>
            </a:r>
            <a:r>
              <a:rPr lang="fr-FR" dirty="0"/>
              <a:t>la session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596349" y="1271462"/>
            <a:ext cx="8309112" cy="4824367"/>
          </a:xfrm>
        </p:spPr>
        <p:txBody>
          <a:bodyPr>
            <a:normAutofit lnSpcReduction="10000"/>
          </a:bodyPr>
          <a:lstStyle/>
          <a:p>
            <a:pPr>
              <a:buSzPct val="100000"/>
            </a:pPr>
            <a:r>
              <a:rPr lang="fr-FR" dirty="0"/>
              <a:t> </a:t>
            </a:r>
            <a:r>
              <a:rPr lang="fr-FR" dirty="0" smtClean="0"/>
              <a:t>Naissance du projet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Valorisation de la filière Transport</a:t>
            </a:r>
          </a:p>
          <a:p>
            <a:pPr lvl="2"/>
            <a:r>
              <a:rPr lang="fr-FR" dirty="0" smtClean="0"/>
              <a:t>Les élèves de la filière Transport du lycée Professionnel Lavoisier souffrent d’un manque de reconnaissance vis-à-vis des autres apprenants. La formation est moins attrayante du fait d’un manque de visibilité des travaux effectués par les élèves.</a:t>
            </a:r>
          </a:p>
          <a:p>
            <a:pPr lvl="1">
              <a:buNone/>
            </a:pPr>
            <a:endParaRPr lang="fr-FR" dirty="0" smtClean="0"/>
          </a:p>
          <a:p>
            <a:pPr lvl="1"/>
            <a:r>
              <a:rPr lang="fr-FR" dirty="0" smtClean="0"/>
              <a:t>Création d’un lien entre les différents acteurs de l’établissement</a:t>
            </a:r>
          </a:p>
          <a:p>
            <a:pPr lvl="1">
              <a:buNone/>
            </a:pPr>
            <a:r>
              <a:rPr lang="fr-FR" dirty="0" smtClean="0"/>
              <a:t>	</a:t>
            </a:r>
            <a:r>
              <a:rPr lang="fr-FR" b="0" dirty="0" smtClean="0"/>
              <a:t>Le souhait de consolider l’identité de l’établissement par la mise en relation :  </a:t>
            </a:r>
          </a:p>
          <a:p>
            <a:pPr lvl="1">
              <a:buNone/>
            </a:pPr>
            <a:r>
              <a:rPr lang="fr-FR" b="0" dirty="0" smtClean="0"/>
              <a:t>      - d’élèves de différentes filières dans leur contexte de formation ;</a:t>
            </a:r>
          </a:p>
          <a:p>
            <a:pPr lvl="1">
              <a:buNone/>
            </a:pPr>
            <a:r>
              <a:rPr lang="fr-FR" b="0" dirty="0" smtClean="0"/>
              <a:t>      - des enseignants des différentes filières.</a:t>
            </a:r>
          </a:p>
          <a:p>
            <a:pPr lvl="1">
              <a:buNone/>
            </a:pPr>
            <a:endParaRPr lang="fr-FR" b="0" dirty="0" smtClean="0"/>
          </a:p>
          <a:p>
            <a:pPr lvl="1"/>
            <a:r>
              <a:rPr lang="fr-FR" dirty="0" smtClean="0"/>
              <a:t>Ouverture sur le monde professionnel</a:t>
            </a:r>
          </a:p>
          <a:p>
            <a:pPr lvl="1">
              <a:buNone/>
            </a:pPr>
            <a:r>
              <a:rPr lang="fr-FR" dirty="0" smtClean="0"/>
              <a:t>	</a:t>
            </a:r>
            <a:r>
              <a:rPr lang="fr-FR" b="0" dirty="0" smtClean="0"/>
              <a:t>Chaque ouverture sur le monde est une expérience formatrice de laquelle on revient (très souvent) avec un chef d’œuvre.</a:t>
            </a:r>
          </a:p>
          <a:p>
            <a:pPr lvl="2"/>
            <a:endParaRPr lang="fr-FR" dirty="0"/>
          </a:p>
          <a:p>
            <a:pPr marL="804863" lvl="2" indent="-177800">
              <a:buClr>
                <a:srgbClr val="00A6BE"/>
              </a:buClr>
            </a:pPr>
            <a:endParaRPr lang="fr-FR" dirty="0" smtClean="0"/>
          </a:p>
          <a:p>
            <a:pPr marL="804863" lvl="2" indent="-177800" algn="r">
              <a:buClr>
                <a:srgbClr val="00A6BE"/>
              </a:buClr>
            </a:pPr>
            <a:r>
              <a:rPr lang="fr-FR" sz="2400" b="1" dirty="0" smtClean="0"/>
              <a:t>Acheminer la papeterie d’examen de la</a:t>
            </a:r>
          </a:p>
          <a:p>
            <a:pPr marL="804863" lvl="2" indent="-177800" algn="r">
              <a:buClr>
                <a:srgbClr val="00A6BE"/>
              </a:buClr>
            </a:pPr>
            <a:r>
              <a:rPr lang="fr-FR" sz="2400" b="1" dirty="0" smtClean="0"/>
              <a:t> session 2019 dans les centres de l’académie ? </a:t>
            </a:r>
          </a:p>
        </p:txBody>
      </p:sp>
      <p:grpSp>
        <p:nvGrpSpPr>
          <p:cNvPr id="13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0B347"/>
          </a:solidFill>
        </p:grpSpPr>
        <p:sp>
          <p:nvSpPr>
            <p:cNvPr id="14" name="Rectangle 13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Flèche droite 2"/>
          <p:cNvSpPr/>
          <p:nvPr/>
        </p:nvSpPr>
        <p:spPr>
          <a:xfrm>
            <a:off x="777245" y="4956911"/>
            <a:ext cx="1101044" cy="725339"/>
          </a:xfrm>
          <a:prstGeom prst="rightArrow">
            <a:avLst/>
          </a:prstGeom>
          <a:solidFill>
            <a:srgbClr val="E0B3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83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Acheminement de la papeterie </a:t>
            </a:r>
            <a:br>
              <a:rPr lang="fr-FR" dirty="0"/>
            </a:br>
            <a:r>
              <a:rPr lang="fr-FR" dirty="0"/>
              <a:t>d’examen de la session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596349" y="1245704"/>
            <a:ext cx="8309112" cy="4824367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fr-FR" dirty="0"/>
              <a:t> </a:t>
            </a:r>
            <a:r>
              <a:rPr lang="fr-FR" dirty="0" smtClean="0"/>
              <a:t>Le contexte</a:t>
            </a:r>
          </a:p>
          <a:p>
            <a:pPr lvl="1"/>
            <a:endParaRPr lang="fr-FR" dirty="0" smtClean="0"/>
          </a:p>
          <a:p>
            <a:pPr lvl="2"/>
            <a:endParaRPr lang="fr-FR" dirty="0"/>
          </a:p>
          <a:p>
            <a:pPr marL="804863" lvl="2" indent="-177800">
              <a:buClr>
                <a:srgbClr val="00A6BE"/>
              </a:buClr>
            </a:pPr>
            <a:endParaRPr lang="fr-FR" dirty="0" smtClean="0"/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1357290" y="2000241"/>
            <a:ext cx="3367940" cy="22860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4725230" y="2107397"/>
            <a:ext cx="3500462" cy="20717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1285852" y="3648204"/>
            <a:ext cx="3214710" cy="22881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4893472" y="3571876"/>
            <a:ext cx="3321867" cy="22145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Ellipse 35"/>
          <p:cNvSpPr/>
          <p:nvPr/>
        </p:nvSpPr>
        <p:spPr>
          <a:xfrm>
            <a:off x="3214678" y="3143248"/>
            <a:ext cx="3143272" cy="150019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PROJET PAPETERIE</a:t>
            </a:r>
          </a:p>
          <a:p>
            <a:pPr algn="ctr"/>
            <a:r>
              <a:rPr lang="fr-FR" strike="dblStrike" dirty="0" smtClean="0"/>
              <a:t>ACADEMIE</a:t>
            </a:r>
          </a:p>
          <a:p>
            <a:pPr algn="ctr"/>
            <a:r>
              <a:rPr lang="fr-FR" dirty="0" smtClean="0"/>
              <a:t>BEF LE HAVRE</a:t>
            </a:r>
            <a:endParaRPr lang="fr-FR" dirty="0"/>
          </a:p>
        </p:txBody>
      </p:sp>
      <p:sp>
        <p:nvSpPr>
          <p:cNvPr id="39" name="Ellipse 38"/>
          <p:cNvSpPr/>
          <p:nvPr/>
        </p:nvSpPr>
        <p:spPr>
          <a:xfrm>
            <a:off x="2928926" y="4929198"/>
            <a:ext cx="997322" cy="100715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DEC</a:t>
            </a:r>
          </a:p>
        </p:txBody>
      </p:sp>
      <p:sp>
        <p:nvSpPr>
          <p:cNvPr id="41" name="Ellipse 40"/>
          <p:cNvSpPr/>
          <p:nvPr/>
        </p:nvSpPr>
        <p:spPr>
          <a:xfrm>
            <a:off x="5982861" y="4190024"/>
            <a:ext cx="1835922" cy="906844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PEDAGOGIE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179908" y="2941983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EPLE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142844" y="3214686"/>
            <a:ext cx="117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92D050"/>
                </a:solidFill>
              </a:rPr>
              <a:t>RECTORAT</a:t>
            </a:r>
            <a:endParaRPr lang="fr-FR" b="1" dirty="0">
              <a:solidFill>
                <a:srgbClr val="92D050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214282" y="3571876"/>
            <a:ext cx="862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ELEVES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50" name="Connecteur droit avec flèche 49"/>
          <p:cNvCxnSpPr/>
          <p:nvPr/>
        </p:nvCxnSpPr>
        <p:spPr>
          <a:xfrm flipV="1">
            <a:off x="7358084" y="1357298"/>
            <a:ext cx="428626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6862728" y="649732"/>
            <a:ext cx="205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RESEAU D’ETABLISSEMENTS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317333" y="1714488"/>
            <a:ext cx="6898005" cy="435558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/>
          <p:nvPr/>
        </p:nvSpPr>
        <p:spPr>
          <a:xfrm>
            <a:off x="5929322" y="2857496"/>
            <a:ext cx="1857388" cy="75075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BAC pro LOGISTIQUE</a:t>
            </a:r>
            <a:endParaRPr lang="fr-FR" dirty="0"/>
          </a:p>
        </p:txBody>
      </p:sp>
      <p:sp>
        <p:nvSpPr>
          <p:cNvPr id="69" name="Ellipse 68"/>
          <p:cNvSpPr/>
          <p:nvPr/>
        </p:nvSpPr>
        <p:spPr>
          <a:xfrm>
            <a:off x="1428728" y="2928934"/>
            <a:ext cx="2000264" cy="83488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PLATEAUX TECHNIQUES</a:t>
            </a:r>
            <a:endParaRPr lang="fr-FR" dirty="0"/>
          </a:p>
        </p:txBody>
      </p:sp>
      <p:sp>
        <p:nvSpPr>
          <p:cNvPr id="70" name="Ellipse 69"/>
          <p:cNvSpPr/>
          <p:nvPr/>
        </p:nvSpPr>
        <p:spPr>
          <a:xfrm>
            <a:off x="2143108" y="2214554"/>
            <a:ext cx="2357454" cy="6780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DYNAMIQUE PEDAGOGIQUE</a:t>
            </a:r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>
            <a:off x="1357290" y="3786190"/>
            <a:ext cx="1000132" cy="5715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CREL</a:t>
            </a:r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>
            <a:off x="3446891" y="1469826"/>
            <a:ext cx="2535970" cy="76979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LYCEE LAVOISIER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5000628" y="2143116"/>
            <a:ext cx="1847352" cy="75075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BAC pro TRANSPORT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7143769" y="3500438"/>
            <a:ext cx="1071570" cy="7858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Bac pro CTRM</a:t>
            </a:r>
            <a:endParaRPr lang="fr-FR" dirty="0"/>
          </a:p>
        </p:txBody>
      </p:sp>
      <p:sp>
        <p:nvSpPr>
          <p:cNvPr id="25" name="Ellipse 24"/>
          <p:cNvSpPr/>
          <p:nvPr/>
        </p:nvSpPr>
        <p:spPr>
          <a:xfrm>
            <a:off x="1571604" y="4357694"/>
            <a:ext cx="1640264" cy="100715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GESTION PAPETERIE</a:t>
            </a:r>
          </a:p>
        </p:txBody>
      </p:sp>
      <p:sp>
        <p:nvSpPr>
          <p:cNvPr id="24" name="Ellipse 23"/>
          <p:cNvSpPr/>
          <p:nvPr/>
        </p:nvSpPr>
        <p:spPr>
          <a:xfrm>
            <a:off x="3850419" y="5286389"/>
            <a:ext cx="1728913" cy="976146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RECTORAT ROUEN</a:t>
            </a:r>
            <a:endParaRPr lang="fr-FR" dirty="0"/>
          </a:p>
        </p:txBody>
      </p:sp>
      <p:sp>
        <p:nvSpPr>
          <p:cNvPr id="26" name="Ellipse 25"/>
          <p:cNvSpPr/>
          <p:nvPr/>
        </p:nvSpPr>
        <p:spPr>
          <a:xfrm>
            <a:off x="5429257" y="4929198"/>
            <a:ext cx="1214446" cy="906844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CORPS IEN</a:t>
            </a:r>
            <a:endParaRPr lang="fr-FR" dirty="0"/>
          </a:p>
        </p:txBody>
      </p:sp>
      <p:grpSp>
        <p:nvGrpSpPr>
          <p:cNvPr id="32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0B347"/>
          </a:solidFill>
        </p:grpSpPr>
        <p:sp>
          <p:nvSpPr>
            <p:cNvPr id="33" name="Rectangle 32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1517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1" grpId="0" animBg="1"/>
      <p:bldP spid="45" grpId="0"/>
      <p:bldP spid="46" grpId="0"/>
      <p:bldP spid="47" grpId="0"/>
      <p:bldP spid="53" grpId="0"/>
      <p:bldP spid="58" grpId="0" animBg="1"/>
      <p:bldP spid="68" grpId="0" animBg="1"/>
      <p:bldP spid="69" grpId="0" animBg="1"/>
      <p:bldP spid="70" grpId="0" animBg="1"/>
      <p:bldP spid="14" grpId="0" animBg="1"/>
      <p:bldP spid="13" grpId="0" animBg="1"/>
      <p:bldP spid="9" grpId="0" animBg="1"/>
      <p:bldP spid="8" grpId="0" animBg="1"/>
      <p:bldP spid="25" grpId="0" animBg="1"/>
      <p:bldP spid="24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Acheminement de la papeterie </a:t>
            </a:r>
            <a:br>
              <a:rPr lang="fr-FR" dirty="0"/>
            </a:br>
            <a:r>
              <a:rPr lang="fr-FR" dirty="0"/>
              <a:t>d’examen de la session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18052" y="1245704"/>
            <a:ext cx="8587409" cy="4824367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fr-FR" dirty="0"/>
              <a:t> </a:t>
            </a:r>
            <a:r>
              <a:rPr lang="fr-FR" dirty="0" smtClean="0"/>
              <a:t>Mise en place du pilotage 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Projet proposé par le chef d’établissement du lycée Lavoisier lors d’une réunion du réseau « Transport et Logistique »</a:t>
            </a:r>
          </a:p>
          <a:p>
            <a:pPr lvl="2"/>
            <a:r>
              <a:rPr lang="fr-FR" dirty="0" smtClean="0"/>
              <a:t>	-  Accord et soutien du réseau </a:t>
            </a:r>
          </a:p>
          <a:p>
            <a:pPr lvl="2"/>
            <a:r>
              <a:rPr lang="fr-FR" dirty="0" smtClean="0"/>
              <a:t>	-  Impulsion du projet en réunion de pilotage de l’établissement</a:t>
            </a:r>
          </a:p>
          <a:p>
            <a:pPr lvl="2"/>
            <a:r>
              <a:rPr lang="fr-FR" dirty="0" smtClean="0"/>
              <a:t>	-  Présentation du projet au corps d’inspection</a:t>
            </a:r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1">
              <a:buNone/>
            </a:pPr>
            <a:endParaRPr lang="fr-FR" dirty="0" smtClean="0"/>
          </a:p>
        </p:txBody>
      </p:sp>
      <p:sp>
        <p:nvSpPr>
          <p:cNvPr id="8" name="Rectangle 7"/>
          <p:cNvSpPr/>
          <p:nvPr/>
        </p:nvSpPr>
        <p:spPr>
          <a:xfrm>
            <a:off x="3694020" y="3120658"/>
            <a:ext cx="2040834" cy="7553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CHEF D’ETABLISSEMENT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6476715" y="3120658"/>
            <a:ext cx="2040834" cy="7553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CORPS D’INSPECTION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142976" y="3120658"/>
            <a:ext cx="2040834" cy="7553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SERVICE DEC  RECTORAT ROUEN</a:t>
            </a:r>
            <a:endParaRPr lang="fr-FR" dirty="0"/>
          </a:p>
        </p:txBody>
      </p:sp>
      <p:cxnSp>
        <p:nvCxnSpPr>
          <p:cNvPr id="17" name="Forme 16"/>
          <p:cNvCxnSpPr/>
          <p:nvPr/>
        </p:nvCxnSpPr>
        <p:spPr>
          <a:xfrm flipV="1">
            <a:off x="4720786" y="3802292"/>
            <a:ext cx="2776346" cy="509937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5060654" y="4016637"/>
            <a:ext cx="194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Volet pédagogique</a:t>
            </a:r>
            <a:endParaRPr lang="fr-FR" dirty="0"/>
          </a:p>
        </p:txBody>
      </p:sp>
      <p:cxnSp>
        <p:nvCxnSpPr>
          <p:cNvPr id="22" name="Connecteur en angle 21"/>
          <p:cNvCxnSpPr>
            <a:stCxn id="10" idx="2"/>
            <a:endCxn id="8" idx="2"/>
          </p:cNvCxnSpPr>
          <p:nvPr/>
        </p:nvCxnSpPr>
        <p:spPr>
          <a:xfrm rot="16200000" flipH="1">
            <a:off x="3438915" y="2600510"/>
            <a:ext cx="1588" cy="2551044"/>
          </a:xfrm>
          <a:prstGeom prst="bentConnector3">
            <a:avLst>
              <a:gd name="adj1" fmla="val 2774774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2274572" y="4016637"/>
            <a:ext cx="1721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Volet technique</a:t>
            </a:r>
            <a:endParaRPr lang="fr-FR" dirty="0"/>
          </a:p>
        </p:txBody>
      </p:sp>
      <p:grpSp>
        <p:nvGrpSpPr>
          <p:cNvPr id="15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0B347"/>
          </a:solidFill>
        </p:grpSpPr>
        <p:sp>
          <p:nvSpPr>
            <p:cNvPr id="16" name="Rectangle 15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2428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5614" y="203770"/>
            <a:ext cx="7881400" cy="1286937"/>
          </a:xfrm>
        </p:spPr>
        <p:txBody>
          <a:bodyPr/>
          <a:lstStyle/>
          <a:p>
            <a:r>
              <a:rPr lang="fr-FR" dirty="0"/>
              <a:t>Acheminement de la papeterie </a:t>
            </a:r>
            <a:br>
              <a:rPr lang="fr-FR" dirty="0"/>
            </a:br>
            <a:r>
              <a:rPr lang="fr-FR" dirty="0"/>
              <a:t>d’examen de la session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596349" y="1245704"/>
            <a:ext cx="8309112" cy="4824367"/>
          </a:xfrm>
        </p:spPr>
        <p:txBody>
          <a:bodyPr>
            <a:normAutofit/>
          </a:bodyPr>
          <a:lstStyle/>
          <a:p>
            <a:pPr lvl="1"/>
            <a:endParaRPr lang="fr-FR" dirty="0" smtClean="0"/>
          </a:p>
          <a:p>
            <a:pPr lvl="2"/>
            <a:endParaRPr lang="fr-FR" dirty="0" smtClean="0"/>
          </a:p>
          <a:p>
            <a:pPr marL="804863" lvl="2" indent="-177800">
              <a:buClr>
                <a:srgbClr val="00A6BE"/>
              </a:buClr>
            </a:pPr>
            <a:endParaRPr lang="fr-FR" dirty="0" smtClean="0"/>
          </a:p>
        </p:txBody>
      </p:sp>
      <p:sp>
        <p:nvSpPr>
          <p:cNvPr id="36" name="Ellipse 35"/>
          <p:cNvSpPr/>
          <p:nvPr/>
        </p:nvSpPr>
        <p:spPr>
          <a:xfrm>
            <a:off x="2159309" y="3071809"/>
            <a:ext cx="2812730" cy="139479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PROJET PAPETERIE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7072330" y="1000108"/>
            <a:ext cx="1079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fr-FR" dirty="0" smtClean="0"/>
              <a:t>DNB</a:t>
            </a:r>
          </a:p>
          <a:p>
            <a:pPr>
              <a:buFontTx/>
              <a:buChar char="-"/>
            </a:pPr>
            <a:r>
              <a:rPr lang="fr-FR" dirty="0" smtClean="0"/>
              <a:t>BAC GT</a:t>
            </a:r>
          </a:p>
          <a:p>
            <a:pPr>
              <a:buFontTx/>
              <a:buChar char="-"/>
            </a:pPr>
            <a:r>
              <a:rPr lang="fr-FR" dirty="0" smtClean="0"/>
              <a:t>BAC PRO</a:t>
            </a:r>
          </a:p>
          <a:p>
            <a:pPr>
              <a:buFontTx/>
              <a:buChar char="-"/>
            </a:pPr>
            <a:r>
              <a:rPr lang="fr-FR" dirty="0" smtClean="0"/>
              <a:t>BTS</a:t>
            </a:r>
            <a:endParaRPr lang="fr-FR" dirty="0"/>
          </a:p>
        </p:txBody>
      </p:sp>
      <p:sp>
        <p:nvSpPr>
          <p:cNvPr id="61" name="Ellipse 60"/>
          <p:cNvSpPr/>
          <p:nvPr/>
        </p:nvSpPr>
        <p:spPr>
          <a:xfrm>
            <a:off x="3143240" y="1785926"/>
            <a:ext cx="3500461" cy="17847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Acheminer les copies vierges pour le passage des examens 2019 dans 47 centres d’examen du BEF Le Havre</a:t>
            </a:r>
            <a:endParaRPr lang="fr-FR" dirty="0"/>
          </a:p>
        </p:txBody>
      </p:sp>
      <p:sp>
        <p:nvSpPr>
          <p:cNvPr id="62" name="Ellipse 61"/>
          <p:cNvSpPr/>
          <p:nvPr/>
        </p:nvSpPr>
        <p:spPr>
          <a:xfrm>
            <a:off x="4786313" y="3286124"/>
            <a:ext cx="2825716" cy="114300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 la papeterie (à Verdun) … au CREL</a:t>
            </a:r>
          </a:p>
        </p:txBody>
      </p:sp>
      <p:sp>
        <p:nvSpPr>
          <p:cNvPr id="63" name="Ellipse 62"/>
          <p:cNvSpPr/>
          <p:nvPr/>
        </p:nvSpPr>
        <p:spPr>
          <a:xfrm>
            <a:off x="3757593" y="4148549"/>
            <a:ext cx="2428892" cy="102540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STOCKAGE ET PREPARATION</a:t>
            </a:r>
            <a:endParaRPr lang="fr-FR" dirty="0"/>
          </a:p>
        </p:txBody>
      </p:sp>
      <p:sp>
        <p:nvSpPr>
          <p:cNvPr id="64" name="Ellipse 63"/>
          <p:cNvSpPr/>
          <p:nvPr/>
        </p:nvSpPr>
        <p:spPr>
          <a:xfrm>
            <a:off x="1785918" y="4143380"/>
            <a:ext cx="2428892" cy="12519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…Du CREL  aux centres d’examen</a:t>
            </a:r>
          </a:p>
        </p:txBody>
      </p:sp>
      <p:cxnSp>
        <p:nvCxnSpPr>
          <p:cNvPr id="66" name="Connecteur droit avec flèche 65"/>
          <p:cNvCxnSpPr>
            <a:stCxn id="61" idx="7"/>
            <a:endCxn id="44" idx="1"/>
          </p:cNvCxnSpPr>
          <p:nvPr/>
        </p:nvCxnSpPr>
        <p:spPr>
          <a:xfrm rot="5400000" flipH="1" flipV="1">
            <a:off x="6378192" y="1353152"/>
            <a:ext cx="447017" cy="941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>
            <a:stCxn id="62" idx="7"/>
          </p:cNvCxnSpPr>
          <p:nvPr/>
        </p:nvCxnSpPr>
        <p:spPr>
          <a:xfrm flipV="1">
            <a:off x="7198212" y="3071812"/>
            <a:ext cx="231309" cy="3817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ZoneTexte 72"/>
          <p:cNvSpPr txBox="1"/>
          <p:nvPr/>
        </p:nvSpPr>
        <p:spPr>
          <a:xfrm>
            <a:off x="7358082" y="2714620"/>
            <a:ext cx="1648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Semi-remorque</a:t>
            </a:r>
          </a:p>
          <a:p>
            <a:r>
              <a:rPr lang="fr-FR" dirty="0" smtClean="0"/>
              <a:t>Elèves TCTRM</a:t>
            </a:r>
            <a:endParaRPr lang="fr-FR" dirty="0"/>
          </a:p>
        </p:txBody>
      </p:sp>
      <p:cxnSp>
        <p:nvCxnSpPr>
          <p:cNvPr id="76" name="Connecteur droit avec flèche 75"/>
          <p:cNvCxnSpPr>
            <a:stCxn id="63" idx="6"/>
          </p:cNvCxnSpPr>
          <p:nvPr/>
        </p:nvCxnSpPr>
        <p:spPr>
          <a:xfrm>
            <a:off x="6186485" y="4661253"/>
            <a:ext cx="885845" cy="1625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ZoneTexte 76"/>
          <p:cNvSpPr txBox="1"/>
          <p:nvPr/>
        </p:nvSpPr>
        <p:spPr>
          <a:xfrm>
            <a:off x="7143768" y="4429132"/>
            <a:ext cx="2078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Magasin école</a:t>
            </a:r>
          </a:p>
          <a:p>
            <a:r>
              <a:rPr lang="fr-FR" dirty="0" smtClean="0"/>
              <a:t>Elèves 2LOGISTIQUE</a:t>
            </a:r>
            <a:endParaRPr lang="fr-FR" dirty="0"/>
          </a:p>
        </p:txBody>
      </p:sp>
      <p:cxnSp>
        <p:nvCxnSpPr>
          <p:cNvPr id="80" name="Connecteur droit avec flèche 79"/>
          <p:cNvCxnSpPr>
            <a:stCxn id="64" idx="5"/>
          </p:cNvCxnSpPr>
          <p:nvPr/>
        </p:nvCxnSpPr>
        <p:spPr>
          <a:xfrm rot="16200000" flipH="1">
            <a:off x="3952436" y="5118627"/>
            <a:ext cx="459974" cy="6466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>
            <a:off x="4714875" y="5671930"/>
            <a:ext cx="1850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Véhicule Permis B</a:t>
            </a:r>
          </a:p>
          <a:p>
            <a:r>
              <a:rPr lang="fr-FR" dirty="0" smtClean="0"/>
              <a:t>Elèves 2 CTRM</a:t>
            </a:r>
            <a:endParaRPr lang="fr-FR" dirty="0"/>
          </a:p>
        </p:txBody>
      </p:sp>
      <p:sp>
        <p:nvSpPr>
          <p:cNvPr id="82" name="Ellipse 81"/>
          <p:cNvSpPr/>
          <p:nvPr/>
        </p:nvSpPr>
        <p:spPr>
          <a:xfrm>
            <a:off x="214282" y="3357562"/>
            <a:ext cx="2428892" cy="12519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Gestion  du SAV</a:t>
            </a:r>
          </a:p>
        </p:txBody>
      </p:sp>
      <p:cxnSp>
        <p:nvCxnSpPr>
          <p:cNvPr id="84" name="Connecteur droit avec flèche 83"/>
          <p:cNvCxnSpPr>
            <a:stCxn id="82" idx="4"/>
          </p:cNvCxnSpPr>
          <p:nvPr/>
        </p:nvCxnSpPr>
        <p:spPr>
          <a:xfrm rot="5400000">
            <a:off x="1035555" y="5002121"/>
            <a:ext cx="785818" cy="5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357158" y="5487264"/>
            <a:ext cx="2125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Exploitation</a:t>
            </a:r>
          </a:p>
          <a:p>
            <a:r>
              <a:rPr lang="fr-FR" dirty="0" smtClean="0"/>
              <a:t>Elèves 2 TRANSPORT</a:t>
            </a:r>
            <a:endParaRPr lang="fr-FR" dirty="0"/>
          </a:p>
        </p:txBody>
      </p:sp>
      <p:sp>
        <p:nvSpPr>
          <p:cNvPr id="86" name="Ellipse 85"/>
          <p:cNvSpPr/>
          <p:nvPr/>
        </p:nvSpPr>
        <p:spPr>
          <a:xfrm>
            <a:off x="234722" y="1371019"/>
            <a:ext cx="3216198" cy="21996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Organisation, planification, gestion de l’exploitation</a:t>
            </a:r>
          </a:p>
          <a:p>
            <a:pPr algn="ctr"/>
            <a:r>
              <a:rPr lang="fr-FR" dirty="0" smtClean="0"/>
              <a:t>Elèves 2TRANSPORT</a:t>
            </a:r>
            <a:endParaRPr lang="fr-FR" dirty="0"/>
          </a:p>
        </p:txBody>
      </p:sp>
      <p:sp>
        <p:nvSpPr>
          <p:cNvPr id="87" name="Ellipse 86"/>
          <p:cNvSpPr/>
          <p:nvPr/>
        </p:nvSpPr>
        <p:spPr>
          <a:xfrm>
            <a:off x="2515033" y="1371019"/>
            <a:ext cx="628207" cy="5774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/>
          <p:cNvSpPr/>
          <p:nvPr/>
        </p:nvSpPr>
        <p:spPr>
          <a:xfrm>
            <a:off x="3297583" y="1371019"/>
            <a:ext cx="306673" cy="3161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/>
          <p:cNvSpPr/>
          <p:nvPr/>
        </p:nvSpPr>
        <p:spPr>
          <a:xfrm>
            <a:off x="3935444" y="1371019"/>
            <a:ext cx="355703" cy="2292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8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0B347"/>
          </a:solidFill>
        </p:grpSpPr>
        <p:sp>
          <p:nvSpPr>
            <p:cNvPr id="29" name="Rectangle 28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3806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4" grpId="0"/>
      <p:bldP spid="61" grpId="0" animBg="1"/>
      <p:bldP spid="62" grpId="0" animBg="1"/>
      <p:bldP spid="63" grpId="0" animBg="1"/>
      <p:bldP spid="64" grpId="0" animBg="1"/>
      <p:bldP spid="73" grpId="0"/>
      <p:bldP spid="77" grpId="0"/>
      <p:bldP spid="81" grpId="0"/>
      <p:bldP spid="82" grpId="0" animBg="1"/>
      <p:bldP spid="85" grpId="0"/>
      <p:bldP spid="86" grpId="0" animBg="1"/>
      <p:bldP spid="87" grpId="0" animBg="1"/>
      <p:bldP spid="88" grpId="0" animBg="1"/>
      <p:bldP spid="8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Acheminement de la papeterie </a:t>
            </a:r>
            <a:br>
              <a:rPr lang="fr-FR" dirty="0"/>
            </a:br>
            <a:r>
              <a:rPr lang="fr-FR" dirty="0"/>
              <a:t>d’examen de la session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30" name="Ellipse 29"/>
          <p:cNvSpPr/>
          <p:nvPr/>
        </p:nvSpPr>
        <p:spPr>
          <a:xfrm>
            <a:off x="3286116" y="1428736"/>
            <a:ext cx="2649246" cy="21667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BAC pro TRANSPORT</a:t>
            </a:r>
          </a:p>
        </p:txBody>
      </p:sp>
      <p:sp>
        <p:nvSpPr>
          <p:cNvPr id="38" name="Ellipse 37"/>
          <p:cNvSpPr/>
          <p:nvPr/>
        </p:nvSpPr>
        <p:spPr>
          <a:xfrm>
            <a:off x="4857752" y="1285860"/>
            <a:ext cx="1888859" cy="92062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12 ELEVES DE 2NDE</a:t>
            </a:r>
            <a:endParaRPr lang="fr-FR" dirty="0"/>
          </a:p>
        </p:txBody>
      </p:sp>
      <p:sp>
        <p:nvSpPr>
          <p:cNvPr id="40" name="Ellipse 39"/>
          <p:cNvSpPr/>
          <p:nvPr/>
        </p:nvSpPr>
        <p:spPr>
          <a:xfrm>
            <a:off x="6215074" y="1071546"/>
            <a:ext cx="2266122" cy="6166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ORGANISER </a:t>
            </a:r>
            <a:endParaRPr lang="fr-FR" dirty="0"/>
          </a:p>
        </p:txBody>
      </p:sp>
      <p:sp>
        <p:nvSpPr>
          <p:cNvPr id="42" name="Ellipse 41"/>
          <p:cNvSpPr/>
          <p:nvPr/>
        </p:nvSpPr>
        <p:spPr>
          <a:xfrm>
            <a:off x="6357950" y="1643050"/>
            <a:ext cx="2266122" cy="6166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GERER </a:t>
            </a:r>
            <a:endParaRPr lang="fr-FR" dirty="0"/>
          </a:p>
        </p:txBody>
      </p:sp>
      <p:sp>
        <p:nvSpPr>
          <p:cNvPr id="43" name="Ellipse 42"/>
          <p:cNvSpPr/>
          <p:nvPr/>
        </p:nvSpPr>
        <p:spPr>
          <a:xfrm>
            <a:off x="5572132" y="2071678"/>
            <a:ext cx="2577810" cy="6166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COMMUNIQUER</a:t>
            </a:r>
            <a:endParaRPr lang="fr-FR" dirty="0"/>
          </a:p>
        </p:txBody>
      </p:sp>
      <p:sp>
        <p:nvSpPr>
          <p:cNvPr id="44" name="Ellipse 43"/>
          <p:cNvSpPr/>
          <p:nvPr/>
        </p:nvSpPr>
        <p:spPr>
          <a:xfrm>
            <a:off x="6370755" y="3051947"/>
            <a:ext cx="2649246" cy="21667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BAC pro LOGISTIQUE</a:t>
            </a:r>
          </a:p>
        </p:txBody>
      </p:sp>
      <p:sp>
        <p:nvSpPr>
          <p:cNvPr id="48" name="Ellipse 47"/>
          <p:cNvSpPr/>
          <p:nvPr/>
        </p:nvSpPr>
        <p:spPr>
          <a:xfrm>
            <a:off x="7215206" y="4643446"/>
            <a:ext cx="1888859" cy="92062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15 ELEVES DE 2NDE</a:t>
            </a:r>
            <a:endParaRPr lang="fr-FR" dirty="0"/>
          </a:p>
        </p:txBody>
      </p:sp>
      <p:sp>
        <p:nvSpPr>
          <p:cNvPr id="49" name="Ellipse 48"/>
          <p:cNvSpPr/>
          <p:nvPr/>
        </p:nvSpPr>
        <p:spPr>
          <a:xfrm>
            <a:off x="6715140" y="5357826"/>
            <a:ext cx="2266122" cy="6166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STOCKER</a:t>
            </a:r>
            <a:endParaRPr lang="fr-FR" dirty="0"/>
          </a:p>
        </p:txBody>
      </p:sp>
      <p:sp>
        <p:nvSpPr>
          <p:cNvPr id="51" name="Ellipse 50"/>
          <p:cNvSpPr/>
          <p:nvPr/>
        </p:nvSpPr>
        <p:spPr>
          <a:xfrm>
            <a:off x="5429256" y="4929198"/>
            <a:ext cx="2266122" cy="6166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PREPARER</a:t>
            </a:r>
            <a:endParaRPr lang="fr-FR" dirty="0"/>
          </a:p>
        </p:txBody>
      </p:sp>
      <p:sp>
        <p:nvSpPr>
          <p:cNvPr id="52" name="Ellipse 51"/>
          <p:cNvSpPr/>
          <p:nvPr/>
        </p:nvSpPr>
        <p:spPr>
          <a:xfrm>
            <a:off x="5000628" y="4429132"/>
            <a:ext cx="2577810" cy="6166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COMMUNIQUER</a:t>
            </a:r>
            <a:endParaRPr lang="fr-FR" dirty="0"/>
          </a:p>
        </p:txBody>
      </p:sp>
      <p:sp>
        <p:nvSpPr>
          <p:cNvPr id="54" name="Ellipse 53"/>
          <p:cNvSpPr/>
          <p:nvPr/>
        </p:nvSpPr>
        <p:spPr>
          <a:xfrm>
            <a:off x="71406" y="3643314"/>
            <a:ext cx="2649246" cy="21667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BAC pro CTRM</a:t>
            </a:r>
            <a:endParaRPr lang="fr-FR" sz="2400" b="1" dirty="0"/>
          </a:p>
        </p:txBody>
      </p:sp>
      <p:sp>
        <p:nvSpPr>
          <p:cNvPr id="55" name="Ellipse 54"/>
          <p:cNvSpPr/>
          <p:nvPr/>
        </p:nvSpPr>
        <p:spPr>
          <a:xfrm>
            <a:off x="1225157" y="5255969"/>
            <a:ext cx="1888859" cy="92062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 ELEVES DE TERMINALE</a:t>
            </a:r>
            <a:endParaRPr lang="fr-FR" dirty="0"/>
          </a:p>
        </p:txBody>
      </p:sp>
      <p:sp>
        <p:nvSpPr>
          <p:cNvPr id="56" name="Ellipse 55"/>
          <p:cNvSpPr/>
          <p:nvPr/>
        </p:nvSpPr>
        <p:spPr>
          <a:xfrm>
            <a:off x="1785918" y="4786322"/>
            <a:ext cx="2577810" cy="6166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COMMUNIQUER</a:t>
            </a:r>
            <a:endParaRPr lang="fr-FR" dirty="0"/>
          </a:p>
        </p:txBody>
      </p:sp>
      <p:sp>
        <p:nvSpPr>
          <p:cNvPr id="59" name="Ellipse 58"/>
          <p:cNvSpPr/>
          <p:nvPr/>
        </p:nvSpPr>
        <p:spPr>
          <a:xfrm>
            <a:off x="2643174" y="5715016"/>
            <a:ext cx="2577810" cy="6166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CHARGER</a:t>
            </a:r>
            <a:endParaRPr lang="fr-FR" dirty="0"/>
          </a:p>
        </p:txBody>
      </p:sp>
      <p:sp>
        <p:nvSpPr>
          <p:cNvPr id="63" name="Ellipse 62"/>
          <p:cNvSpPr/>
          <p:nvPr/>
        </p:nvSpPr>
        <p:spPr>
          <a:xfrm>
            <a:off x="-35751" y="2598060"/>
            <a:ext cx="2500330" cy="6166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COMMUNIQUER</a:t>
            </a:r>
            <a:endParaRPr lang="fr-FR" dirty="0"/>
          </a:p>
        </p:txBody>
      </p:sp>
      <p:sp>
        <p:nvSpPr>
          <p:cNvPr id="64" name="Ellipse 63"/>
          <p:cNvSpPr/>
          <p:nvPr/>
        </p:nvSpPr>
        <p:spPr>
          <a:xfrm>
            <a:off x="2786050" y="5286388"/>
            <a:ext cx="2577810" cy="6166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TRANSPORTER</a:t>
            </a:r>
            <a:endParaRPr lang="fr-FR" dirty="0"/>
          </a:p>
        </p:txBody>
      </p:sp>
      <p:sp>
        <p:nvSpPr>
          <p:cNvPr id="57" name="Ellipse 56"/>
          <p:cNvSpPr/>
          <p:nvPr/>
        </p:nvSpPr>
        <p:spPr>
          <a:xfrm>
            <a:off x="1571604" y="3595467"/>
            <a:ext cx="2500858" cy="95125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DISTRIBUER</a:t>
            </a:r>
          </a:p>
          <a:p>
            <a:pPr algn="ctr"/>
            <a:r>
              <a:rPr lang="fr-FR" dirty="0" smtClean="0"/>
              <a:t>clore sa mission de transport</a:t>
            </a:r>
            <a:endParaRPr lang="fr-FR" sz="1000" dirty="0"/>
          </a:p>
        </p:txBody>
      </p:sp>
      <p:sp>
        <p:nvSpPr>
          <p:cNvPr id="65" name="Ellipse 64"/>
          <p:cNvSpPr/>
          <p:nvPr/>
        </p:nvSpPr>
        <p:spPr>
          <a:xfrm>
            <a:off x="1214414" y="3000372"/>
            <a:ext cx="2428892" cy="6166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TRANSPORTER</a:t>
            </a:r>
            <a:endParaRPr lang="fr-FR" dirty="0"/>
          </a:p>
        </p:txBody>
      </p:sp>
      <p:cxnSp>
        <p:nvCxnSpPr>
          <p:cNvPr id="67" name="Connecteur en arc 66"/>
          <p:cNvCxnSpPr>
            <a:stCxn id="43" idx="4"/>
            <a:endCxn id="52" idx="0"/>
          </p:cNvCxnSpPr>
          <p:nvPr/>
        </p:nvCxnSpPr>
        <p:spPr>
          <a:xfrm rot="5400000">
            <a:off x="5704871" y="3272966"/>
            <a:ext cx="1740828" cy="571504"/>
          </a:xfrm>
          <a:prstGeom prst="curvedConnector3">
            <a:avLst>
              <a:gd name="adj1" fmla="val 20311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Forme 73"/>
          <p:cNvCxnSpPr>
            <a:stCxn id="63" idx="6"/>
            <a:endCxn id="43" idx="4"/>
          </p:cNvCxnSpPr>
          <p:nvPr/>
        </p:nvCxnSpPr>
        <p:spPr>
          <a:xfrm flipV="1">
            <a:off x="2464579" y="2688304"/>
            <a:ext cx="4396458" cy="218069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en arc 75"/>
          <p:cNvCxnSpPr>
            <a:stCxn id="43" idx="4"/>
            <a:endCxn id="56" idx="7"/>
          </p:cNvCxnSpPr>
          <p:nvPr/>
        </p:nvCxnSpPr>
        <p:spPr>
          <a:xfrm rot="5400000">
            <a:off x="4329467" y="2345054"/>
            <a:ext cx="2188321" cy="2874821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en arc 77"/>
          <p:cNvCxnSpPr>
            <a:stCxn id="56" idx="7"/>
            <a:endCxn id="52" idx="0"/>
          </p:cNvCxnSpPr>
          <p:nvPr/>
        </p:nvCxnSpPr>
        <p:spPr>
          <a:xfrm rot="5400000" flipH="1" flipV="1">
            <a:off x="4914128" y="3501221"/>
            <a:ext cx="447493" cy="2303317"/>
          </a:xfrm>
          <a:prstGeom prst="curvedConnector3">
            <a:avLst>
              <a:gd name="adj1" fmla="val 151085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en arc 80"/>
          <p:cNvCxnSpPr>
            <a:stCxn id="63" idx="6"/>
            <a:endCxn id="52" idx="2"/>
          </p:cNvCxnSpPr>
          <p:nvPr/>
        </p:nvCxnSpPr>
        <p:spPr>
          <a:xfrm>
            <a:off x="2464579" y="2906373"/>
            <a:ext cx="2536049" cy="1831072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Ellipse 61"/>
          <p:cNvSpPr/>
          <p:nvPr/>
        </p:nvSpPr>
        <p:spPr>
          <a:xfrm>
            <a:off x="71406" y="3214686"/>
            <a:ext cx="1888859" cy="92062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48 ELEVES DE 2NDE</a:t>
            </a:r>
            <a:endParaRPr lang="fr-FR" dirty="0"/>
          </a:p>
        </p:txBody>
      </p:sp>
      <p:grpSp>
        <p:nvGrpSpPr>
          <p:cNvPr id="31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0B347"/>
          </a:solidFill>
        </p:grpSpPr>
        <p:sp>
          <p:nvSpPr>
            <p:cNvPr id="32" name="Rectangle 31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44311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  <p:bldP spid="40" grpId="0" animBg="1"/>
      <p:bldP spid="42" grpId="0" animBg="1"/>
      <p:bldP spid="43" grpId="0" animBg="1"/>
      <p:bldP spid="44" grpId="0" animBg="1"/>
      <p:bldP spid="48" grpId="0" animBg="1"/>
      <p:bldP spid="49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9" grpId="0" animBg="1"/>
      <p:bldP spid="63" grpId="0" animBg="1"/>
      <p:bldP spid="64" grpId="0" animBg="1"/>
      <p:bldP spid="57" grpId="0" animBg="1"/>
      <p:bldP spid="65" grpId="0" animBg="1"/>
      <p:bldP spid="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</a:t>
            </a:fld>
            <a:endParaRPr 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0B347"/>
          </a:solidFill>
        </p:grpSpPr>
        <p:sp>
          <p:nvSpPr>
            <p:cNvPr id="6" name="Rectangle 5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909591764"/>
              </p:ext>
            </p:extLst>
          </p:nvPr>
        </p:nvGraphicFramePr>
        <p:xfrm>
          <a:off x="313509" y="1423851"/>
          <a:ext cx="8668195" cy="4802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re 1"/>
          <p:cNvSpPr txBox="1">
            <a:spLocks/>
          </p:cNvSpPr>
          <p:nvPr/>
        </p:nvSpPr>
        <p:spPr>
          <a:xfrm>
            <a:off x="957800" y="335289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i="0" kern="1200" cap="none">
                <a:solidFill>
                  <a:schemeClr val="tx1">
                    <a:lumMod val="75000"/>
                    <a:lumOff val="25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smtClean="0"/>
              <a:t>SOMMAIRE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943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Acheminement de la papeterie </a:t>
            </a:r>
            <a:br>
              <a:rPr lang="fr-FR" dirty="0"/>
            </a:br>
            <a:r>
              <a:rPr lang="fr-FR" dirty="0"/>
              <a:t>d’examen de la session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30" name="Ellipse 29"/>
          <p:cNvSpPr/>
          <p:nvPr/>
        </p:nvSpPr>
        <p:spPr>
          <a:xfrm>
            <a:off x="3286116" y="1428736"/>
            <a:ext cx="2649246" cy="21667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BAC pro TRANSPORT</a:t>
            </a:r>
          </a:p>
        </p:txBody>
      </p:sp>
      <p:sp>
        <p:nvSpPr>
          <p:cNvPr id="38" name="Ellipse 37"/>
          <p:cNvSpPr/>
          <p:nvPr/>
        </p:nvSpPr>
        <p:spPr>
          <a:xfrm>
            <a:off x="4857752" y="1285860"/>
            <a:ext cx="1888859" cy="92062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12 ELEVES DE 2NDE</a:t>
            </a:r>
            <a:endParaRPr lang="fr-FR" dirty="0"/>
          </a:p>
        </p:txBody>
      </p:sp>
      <p:sp>
        <p:nvSpPr>
          <p:cNvPr id="40" name="Ellipse 39"/>
          <p:cNvSpPr/>
          <p:nvPr/>
        </p:nvSpPr>
        <p:spPr>
          <a:xfrm>
            <a:off x="6215074" y="1071546"/>
            <a:ext cx="2266122" cy="6166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ORGANISER </a:t>
            </a:r>
            <a:endParaRPr lang="fr-FR" dirty="0"/>
          </a:p>
        </p:txBody>
      </p:sp>
      <p:sp>
        <p:nvSpPr>
          <p:cNvPr id="42" name="Ellipse 41"/>
          <p:cNvSpPr/>
          <p:nvPr/>
        </p:nvSpPr>
        <p:spPr>
          <a:xfrm>
            <a:off x="6357950" y="1643050"/>
            <a:ext cx="2266122" cy="6166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GERER </a:t>
            </a:r>
            <a:endParaRPr lang="fr-FR" dirty="0"/>
          </a:p>
        </p:txBody>
      </p:sp>
      <p:sp>
        <p:nvSpPr>
          <p:cNvPr id="43" name="Ellipse 42"/>
          <p:cNvSpPr/>
          <p:nvPr/>
        </p:nvSpPr>
        <p:spPr>
          <a:xfrm>
            <a:off x="5572132" y="2071678"/>
            <a:ext cx="2577810" cy="6166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COMMUNIQUER</a:t>
            </a:r>
            <a:endParaRPr lang="fr-FR" dirty="0"/>
          </a:p>
        </p:txBody>
      </p:sp>
      <p:sp>
        <p:nvSpPr>
          <p:cNvPr id="44" name="Ellipse 43"/>
          <p:cNvSpPr/>
          <p:nvPr/>
        </p:nvSpPr>
        <p:spPr>
          <a:xfrm>
            <a:off x="6370755" y="3051947"/>
            <a:ext cx="2649246" cy="21667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BAC pro LOGISTIQUE</a:t>
            </a:r>
          </a:p>
        </p:txBody>
      </p:sp>
      <p:sp>
        <p:nvSpPr>
          <p:cNvPr id="48" name="Ellipse 47"/>
          <p:cNvSpPr/>
          <p:nvPr/>
        </p:nvSpPr>
        <p:spPr>
          <a:xfrm>
            <a:off x="7215206" y="4643446"/>
            <a:ext cx="1888859" cy="92062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15 ELEVES DE 2NDE</a:t>
            </a:r>
            <a:endParaRPr lang="fr-FR" dirty="0"/>
          </a:p>
        </p:txBody>
      </p:sp>
      <p:sp>
        <p:nvSpPr>
          <p:cNvPr id="49" name="Ellipse 48"/>
          <p:cNvSpPr/>
          <p:nvPr/>
        </p:nvSpPr>
        <p:spPr>
          <a:xfrm>
            <a:off x="6715140" y="5357826"/>
            <a:ext cx="2266122" cy="6166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STOCKER</a:t>
            </a:r>
            <a:endParaRPr lang="fr-FR" dirty="0"/>
          </a:p>
        </p:txBody>
      </p:sp>
      <p:sp>
        <p:nvSpPr>
          <p:cNvPr id="51" name="Ellipse 50"/>
          <p:cNvSpPr/>
          <p:nvPr/>
        </p:nvSpPr>
        <p:spPr>
          <a:xfrm>
            <a:off x="5429256" y="4929198"/>
            <a:ext cx="2266122" cy="6166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PREPARER</a:t>
            </a:r>
            <a:endParaRPr lang="fr-FR" dirty="0"/>
          </a:p>
        </p:txBody>
      </p:sp>
      <p:sp>
        <p:nvSpPr>
          <p:cNvPr id="52" name="Ellipse 51"/>
          <p:cNvSpPr/>
          <p:nvPr/>
        </p:nvSpPr>
        <p:spPr>
          <a:xfrm>
            <a:off x="5000628" y="4429132"/>
            <a:ext cx="2577810" cy="6166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COMMUNIQUER</a:t>
            </a:r>
            <a:endParaRPr lang="fr-FR" dirty="0"/>
          </a:p>
        </p:txBody>
      </p:sp>
      <p:sp>
        <p:nvSpPr>
          <p:cNvPr id="54" name="Ellipse 53"/>
          <p:cNvSpPr/>
          <p:nvPr/>
        </p:nvSpPr>
        <p:spPr>
          <a:xfrm>
            <a:off x="71406" y="3643314"/>
            <a:ext cx="2649246" cy="2166731"/>
          </a:xfrm>
          <a:prstGeom prst="ellipse">
            <a:avLst/>
          </a:prstGeom>
          <a:solidFill>
            <a:srgbClr val="C1932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BAC pro CTRM</a:t>
            </a:r>
            <a:endParaRPr lang="fr-FR" sz="2400" b="1" dirty="0"/>
          </a:p>
        </p:txBody>
      </p:sp>
      <p:sp>
        <p:nvSpPr>
          <p:cNvPr id="55" name="Ellipse 54"/>
          <p:cNvSpPr/>
          <p:nvPr/>
        </p:nvSpPr>
        <p:spPr>
          <a:xfrm>
            <a:off x="1225157" y="5255969"/>
            <a:ext cx="1888859" cy="920627"/>
          </a:xfrm>
          <a:prstGeom prst="ellipse">
            <a:avLst/>
          </a:prstGeom>
          <a:solidFill>
            <a:srgbClr val="C1932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 ELEVES DE TERMINALE</a:t>
            </a:r>
            <a:endParaRPr lang="fr-FR" dirty="0"/>
          </a:p>
        </p:txBody>
      </p:sp>
      <p:sp>
        <p:nvSpPr>
          <p:cNvPr id="56" name="Ellipse 55"/>
          <p:cNvSpPr/>
          <p:nvPr/>
        </p:nvSpPr>
        <p:spPr>
          <a:xfrm>
            <a:off x="1785918" y="4786322"/>
            <a:ext cx="2577810" cy="616626"/>
          </a:xfrm>
          <a:prstGeom prst="ellipse">
            <a:avLst/>
          </a:prstGeom>
          <a:solidFill>
            <a:srgbClr val="C1932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COMMUNIQUER</a:t>
            </a:r>
            <a:endParaRPr lang="fr-FR" dirty="0"/>
          </a:p>
        </p:txBody>
      </p:sp>
      <p:sp>
        <p:nvSpPr>
          <p:cNvPr id="59" name="Ellipse 58"/>
          <p:cNvSpPr/>
          <p:nvPr/>
        </p:nvSpPr>
        <p:spPr>
          <a:xfrm>
            <a:off x="2643174" y="5715016"/>
            <a:ext cx="2577810" cy="616626"/>
          </a:xfrm>
          <a:prstGeom prst="ellipse">
            <a:avLst/>
          </a:prstGeom>
          <a:solidFill>
            <a:srgbClr val="C1932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CHARGER</a:t>
            </a:r>
            <a:endParaRPr lang="fr-FR" dirty="0"/>
          </a:p>
        </p:txBody>
      </p:sp>
      <p:sp>
        <p:nvSpPr>
          <p:cNvPr id="63" name="Ellipse 62"/>
          <p:cNvSpPr/>
          <p:nvPr/>
        </p:nvSpPr>
        <p:spPr>
          <a:xfrm>
            <a:off x="-35751" y="2598060"/>
            <a:ext cx="2500330" cy="616626"/>
          </a:xfrm>
          <a:prstGeom prst="ellipse">
            <a:avLst/>
          </a:prstGeom>
          <a:solidFill>
            <a:srgbClr val="C1932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COMMUNIQUER</a:t>
            </a:r>
            <a:endParaRPr lang="fr-FR" dirty="0"/>
          </a:p>
        </p:txBody>
      </p:sp>
      <p:sp>
        <p:nvSpPr>
          <p:cNvPr id="64" name="Ellipse 63"/>
          <p:cNvSpPr/>
          <p:nvPr/>
        </p:nvSpPr>
        <p:spPr>
          <a:xfrm>
            <a:off x="2786050" y="5286388"/>
            <a:ext cx="2577810" cy="616626"/>
          </a:xfrm>
          <a:prstGeom prst="ellipse">
            <a:avLst/>
          </a:prstGeom>
          <a:solidFill>
            <a:srgbClr val="C1932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TRANSPORTER</a:t>
            </a:r>
            <a:endParaRPr lang="fr-FR" dirty="0"/>
          </a:p>
        </p:txBody>
      </p:sp>
      <p:sp>
        <p:nvSpPr>
          <p:cNvPr id="57" name="Ellipse 56"/>
          <p:cNvSpPr/>
          <p:nvPr/>
        </p:nvSpPr>
        <p:spPr>
          <a:xfrm>
            <a:off x="1571604" y="3595467"/>
            <a:ext cx="2500858" cy="951255"/>
          </a:xfrm>
          <a:prstGeom prst="ellipse">
            <a:avLst/>
          </a:prstGeom>
          <a:solidFill>
            <a:srgbClr val="C1932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DISTRIBUER</a:t>
            </a:r>
          </a:p>
          <a:p>
            <a:pPr algn="ctr"/>
            <a:r>
              <a:rPr lang="fr-FR" dirty="0" smtClean="0"/>
              <a:t>clore sa mission de transport</a:t>
            </a:r>
            <a:endParaRPr lang="fr-FR" sz="1000" dirty="0"/>
          </a:p>
        </p:txBody>
      </p:sp>
      <p:sp>
        <p:nvSpPr>
          <p:cNvPr id="65" name="Ellipse 64"/>
          <p:cNvSpPr/>
          <p:nvPr/>
        </p:nvSpPr>
        <p:spPr>
          <a:xfrm>
            <a:off x="1214414" y="3000372"/>
            <a:ext cx="2428892" cy="616626"/>
          </a:xfrm>
          <a:prstGeom prst="ellipse">
            <a:avLst/>
          </a:prstGeom>
          <a:solidFill>
            <a:srgbClr val="C1932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TRANSPORTER</a:t>
            </a:r>
            <a:endParaRPr lang="fr-FR" dirty="0"/>
          </a:p>
        </p:txBody>
      </p:sp>
      <p:cxnSp>
        <p:nvCxnSpPr>
          <p:cNvPr id="67" name="Connecteur en arc 66"/>
          <p:cNvCxnSpPr>
            <a:stCxn id="43" idx="4"/>
            <a:endCxn id="52" idx="0"/>
          </p:cNvCxnSpPr>
          <p:nvPr/>
        </p:nvCxnSpPr>
        <p:spPr>
          <a:xfrm rot="5400000">
            <a:off x="5704871" y="3272966"/>
            <a:ext cx="1740828" cy="571504"/>
          </a:xfrm>
          <a:prstGeom prst="curvedConnector3">
            <a:avLst>
              <a:gd name="adj1" fmla="val 20311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Forme 73"/>
          <p:cNvCxnSpPr>
            <a:stCxn id="63" idx="6"/>
            <a:endCxn id="43" idx="4"/>
          </p:cNvCxnSpPr>
          <p:nvPr/>
        </p:nvCxnSpPr>
        <p:spPr>
          <a:xfrm flipV="1">
            <a:off x="2464579" y="2688304"/>
            <a:ext cx="4396458" cy="218069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en arc 75"/>
          <p:cNvCxnSpPr>
            <a:stCxn id="43" idx="4"/>
            <a:endCxn id="56" idx="7"/>
          </p:cNvCxnSpPr>
          <p:nvPr/>
        </p:nvCxnSpPr>
        <p:spPr>
          <a:xfrm rot="5400000">
            <a:off x="4329467" y="2345054"/>
            <a:ext cx="2188321" cy="2874821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en arc 77"/>
          <p:cNvCxnSpPr>
            <a:stCxn id="56" idx="7"/>
            <a:endCxn id="52" idx="0"/>
          </p:cNvCxnSpPr>
          <p:nvPr/>
        </p:nvCxnSpPr>
        <p:spPr>
          <a:xfrm rot="5400000" flipH="1" flipV="1">
            <a:off x="4914128" y="3501221"/>
            <a:ext cx="447493" cy="2303317"/>
          </a:xfrm>
          <a:prstGeom prst="curvedConnector3">
            <a:avLst>
              <a:gd name="adj1" fmla="val 151085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en arc 80"/>
          <p:cNvCxnSpPr>
            <a:stCxn id="63" idx="6"/>
            <a:endCxn id="52" idx="2"/>
          </p:cNvCxnSpPr>
          <p:nvPr/>
        </p:nvCxnSpPr>
        <p:spPr>
          <a:xfrm>
            <a:off x="2464579" y="2906373"/>
            <a:ext cx="2536049" cy="1831072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Ellipse 61"/>
          <p:cNvSpPr/>
          <p:nvPr/>
        </p:nvSpPr>
        <p:spPr>
          <a:xfrm>
            <a:off x="71406" y="3214686"/>
            <a:ext cx="1888859" cy="920627"/>
          </a:xfrm>
          <a:prstGeom prst="ellipse">
            <a:avLst/>
          </a:prstGeom>
          <a:solidFill>
            <a:srgbClr val="C1932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48 ELEVES DE 2NDE</a:t>
            </a:r>
            <a:endParaRPr lang="fr-FR" dirty="0"/>
          </a:p>
        </p:txBody>
      </p:sp>
      <p:grpSp>
        <p:nvGrpSpPr>
          <p:cNvPr id="31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0B347"/>
          </a:solidFill>
        </p:grpSpPr>
        <p:sp>
          <p:nvSpPr>
            <p:cNvPr id="32" name="Rectangle 31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044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Acheminement de la papeterie </a:t>
            </a:r>
            <a:br>
              <a:rPr lang="fr-FR" dirty="0"/>
            </a:br>
            <a:r>
              <a:rPr lang="fr-FR" dirty="0"/>
              <a:t>d’examen de la session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596349" y="1245704"/>
            <a:ext cx="8309112" cy="4824367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fr-FR" dirty="0"/>
              <a:t> </a:t>
            </a:r>
            <a:r>
              <a:rPr lang="fr-FR" dirty="0" smtClean="0"/>
              <a:t>Les acteurs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79 élèves sous statut scolaire:</a:t>
            </a:r>
          </a:p>
          <a:p>
            <a:pPr lvl="2"/>
            <a:r>
              <a:rPr lang="fr-FR" dirty="0" smtClean="0"/>
              <a:t>	- 12 élèves de 2</a:t>
            </a:r>
            <a:r>
              <a:rPr lang="fr-FR" baseline="30000" dirty="0" smtClean="0"/>
              <a:t>NDE</a:t>
            </a:r>
            <a:r>
              <a:rPr lang="fr-FR" dirty="0" smtClean="0"/>
              <a:t> BAC PRO TRANSPORT qui dirigent les travaux, planifient, gèrent, rectifient et centralisent  la communication.</a:t>
            </a:r>
          </a:p>
          <a:p>
            <a:pPr lvl="2"/>
            <a:r>
              <a:rPr lang="fr-FR" dirty="0" smtClean="0"/>
              <a:t>	-15 élèves de 2</a:t>
            </a:r>
            <a:r>
              <a:rPr lang="fr-FR" baseline="30000" dirty="0" smtClean="0"/>
              <a:t>NDE</a:t>
            </a:r>
            <a:r>
              <a:rPr lang="fr-FR" dirty="0" smtClean="0"/>
              <a:t>  BAC PRO LOGISTIQUE qui préparent les commandent, stockent la marchandise et chargent les véhicules.</a:t>
            </a:r>
          </a:p>
          <a:p>
            <a:pPr lvl="2"/>
            <a:r>
              <a:rPr lang="fr-FR" dirty="0" smtClean="0"/>
              <a:t>	- 4 élèves de TERMINAL BAC PRO CTRM qui transportent les 6 palettes, chargent et déchargent la marchandise.</a:t>
            </a:r>
          </a:p>
          <a:p>
            <a:pPr lvl="2"/>
            <a:r>
              <a:rPr lang="fr-FR" dirty="0" smtClean="0"/>
              <a:t>	- 48 élèves de 2</a:t>
            </a:r>
            <a:r>
              <a:rPr lang="fr-FR" baseline="30000" dirty="0" smtClean="0"/>
              <a:t>NDE</a:t>
            </a:r>
            <a:r>
              <a:rPr lang="fr-FR" dirty="0" smtClean="0"/>
              <a:t> BAC PRO CTRM qui chargent, distribuent la marchandise </a:t>
            </a:r>
          </a:p>
          <a:p>
            <a:pPr lvl="1">
              <a:buNone/>
            </a:pPr>
            <a:endParaRPr lang="fr-FR" dirty="0" smtClean="0"/>
          </a:p>
          <a:p>
            <a:pPr lvl="1"/>
            <a:r>
              <a:rPr lang="fr-FR" dirty="0" smtClean="0"/>
              <a:t>17 enseignants (5 référents:  Conduite Semi, Conduite B, exploitation, logistique, CREL)</a:t>
            </a:r>
          </a:p>
          <a:p>
            <a:pPr lvl="1"/>
            <a:r>
              <a:rPr lang="fr-FR" dirty="0" smtClean="0"/>
              <a:t>2 IEN (accompagnement pédagogique)</a:t>
            </a:r>
          </a:p>
          <a:p>
            <a:pPr lvl="1"/>
            <a:r>
              <a:rPr lang="fr-FR" dirty="0" smtClean="0"/>
              <a:t>Equipe de Direction du lycée Lavoisier (pilote)</a:t>
            </a:r>
          </a:p>
          <a:p>
            <a:pPr lvl="1"/>
            <a:r>
              <a:rPr lang="fr-FR" dirty="0" smtClean="0"/>
              <a:t>Réseau logistique et Transport</a:t>
            </a:r>
          </a:p>
          <a:p>
            <a:pPr lvl="1"/>
            <a:r>
              <a:rPr lang="fr-FR" dirty="0" smtClean="0"/>
              <a:t>Service  DEC du Rectorat de Rouen (volet technique)</a:t>
            </a:r>
          </a:p>
          <a:p>
            <a:pPr lvl="1"/>
            <a:r>
              <a:rPr lang="fr-FR" dirty="0" smtClean="0"/>
              <a:t>Imprimerie de Verdun</a:t>
            </a:r>
          </a:p>
          <a:p>
            <a:pPr lvl="1"/>
            <a:r>
              <a:rPr lang="fr-FR" dirty="0" smtClean="0"/>
              <a:t>Partenaire pour nuitée en internat au lycée polyvalent Etienne Oehmichen à </a:t>
            </a:r>
            <a:r>
              <a:rPr lang="fr-FR" dirty="0" err="1" smtClean="0"/>
              <a:t>Châlons</a:t>
            </a:r>
            <a:r>
              <a:rPr lang="fr-FR" dirty="0" smtClean="0"/>
              <a:t> en Champagne</a:t>
            </a:r>
          </a:p>
          <a:p>
            <a:pPr lvl="1"/>
            <a:r>
              <a:rPr lang="fr-FR" dirty="0" smtClean="0"/>
              <a:t>47 centres d’examen du BEF Le Havre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grpSp>
        <p:nvGrpSpPr>
          <p:cNvPr id="8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0B347"/>
          </a:solidFill>
        </p:grpSpPr>
        <p:sp>
          <p:nvSpPr>
            <p:cNvPr id="9" name="Rectangle 8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182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Acheminement de la papeterie </a:t>
            </a:r>
            <a:br>
              <a:rPr lang="fr-FR" dirty="0"/>
            </a:br>
            <a:r>
              <a:rPr lang="fr-FR" dirty="0"/>
              <a:t>d’examen de la session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0" y="1245704"/>
            <a:ext cx="9144000" cy="4824367"/>
          </a:xfrm>
        </p:spPr>
        <p:txBody>
          <a:bodyPr>
            <a:normAutofit fontScale="85000" lnSpcReduction="10000"/>
          </a:bodyPr>
          <a:lstStyle/>
          <a:p>
            <a:pPr>
              <a:buSzPct val="100000"/>
            </a:pPr>
            <a:r>
              <a:rPr lang="fr-FR" dirty="0"/>
              <a:t> </a:t>
            </a:r>
            <a:r>
              <a:rPr lang="fr-FR" dirty="0" smtClean="0"/>
              <a:t>Perspectives</a:t>
            </a:r>
          </a:p>
          <a:p>
            <a:pPr lvl="1"/>
            <a:endParaRPr lang="fr-FR" sz="1800" dirty="0"/>
          </a:p>
          <a:p>
            <a:pPr lvl="1"/>
            <a:r>
              <a:rPr lang="fr-FR" sz="1800" dirty="0" smtClean="0"/>
              <a:t>Mise en valeur du </a:t>
            </a:r>
            <a:r>
              <a:rPr lang="fr-FR" sz="1800" dirty="0" smtClean="0"/>
              <a:t>projet : r</a:t>
            </a:r>
            <a:r>
              <a:rPr lang="fr-FR" sz="1800" dirty="0" smtClean="0"/>
              <a:t>éception </a:t>
            </a:r>
            <a:r>
              <a:rPr lang="fr-FR" sz="1800" dirty="0" smtClean="0"/>
              <a:t>au rectorat des élèves et diffusion dans l’établissement </a:t>
            </a:r>
            <a:endParaRPr lang="fr-FR" sz="1800" dirty="0" smtClean="0"/>
          </a:p>
          <a:p>
            <a:pPr lvl="1"/>
            <a:endParaRPr lang="fr-FR" sz="1800" dirty="0" smtClean="0"/>
          </a:p>
          <a:p>
            <a:pPr lvl="1"/>
            <a:r>
              <a:rPr lang="fr-FR" sz="1800" dirty="0" smtClean="0"/>
              <a:t>Evaluation des compétences élèves ?</a:t>
            </a:r>
            <a:endParaRPr lang="fr-FR" sz="1800" dirty="0" smtClean="0"/>
          </a:p>
          <a:p>
            <a:pPr lvl="1"/>
            <a:endParaRPr lang="fr-FR" sz="1800" dirty="0" smtClean="0"/>
          </a:p>
          <a:p>
            <a:pPr lvl="1"/>
            <a:r>
              <a:rPr lang="fr-FR" sz="1800" dirty="0" smtClean="0"/>
              <a:t>Analyser les indicateurs associés au projet :</a:t>
            </a:r>
          </a:p>
          <a:p>
            <a:pPr lvl="2"/>
            <a:r>
              <a:rPr lang="fr-FR" sz="1800" dirty="0" smtClean="0"/>
              <a:t>       - Maintien </a:t>
            </a:r>
            <a:r>
              <a:rPr lang="fr-FR" sz="1800" dirty="0"/>
              <a:t>en </a:t>
            </a:r>
            <a:r>
              <a:rPr lang="fr-FR" sz="1800" dirty="0" smtClean="0"/>
              <a:t>formation</a:t>
            </a:r>
          </a:p>
          <a:p>
            <a:pPr lvl="2"/>
            <a:r>
              <a:rPr lang="fr-FR" sz="1800" dirty="0"/>
              <a:t> </a:t>
            </a:r>
            <a:r>
              <a:rPr lang="fr-FR" sz="1800" dirty="0" smtClean="0"/>
              <a:t>      - Notoriété </a:t>
            </a:r>
            <a:r>
              <a:rPr lang="fr-FR" sz="1800" dirty="0"/>
              <a:t>interne de la filière </a:t>
            </a:r>
            <a:r>
              <a:rPr lang="fr-FR" sz="1800" dirty="0" smtClean="0"/>
              <a:t>Transport</a:t>
            </a:r>
          </a:p>
          <a:p>
            <a:pPr lvl="2"/>
            <a:r>
              <a:rPr lang="fr-FR" sz="1800" dirty="0"/>
              <a:t> </a:t>
            </a:r>
            <a:r>
              <a:rPr lang="fr-FR" sz="1800" dirty="0" smtClean="0"/>
              <a:t>      - Développement </a:t>
            </a:r>
            <a:r>
              <a:rPr lang="fr-FR" sz="1800" dirty="0"/>
              <a:t>de l’estime de soi des 79 </a:t>
            </a:r>
            <a:r>
              <a:rPr lang="fr-FR" sz="1800" dirty="0" smtClean="0"/>
              <a:t>élèves</a:t>
            </a:r>
          </a:p>
          <a:p>
            <a:pPr lvl="2"/>
            <a:r>
              <a:rPr lang="fr-FR" sz="1800" dirty="0"/>
              <a:t> </a:t>
            </a:r>
            <a:r>
              <a:rPr lang="fr-FR" sz="1800" dirty="0" smtClean="0"/>
              <a:t>      - Dynamique </a:t>
            </a:r>
            <a:r>
              <a:rPr lang="fr-FR" sz="1800" dirty="0"/>
              <a:t>pédagogique chez les </a:t>
            </a:r>
            <a:r>
              <a:rPr lang="fr-FR" sz="1800" dirty="0" smtClean="0"/>
              <a:t>enseignants</a:t>
            </a:r>
          </a:p>
          <a:p>
            <a:pPr lvl="2"/>
            <a:r>
              <a:rPr lang="fr-FR" sz="1800" dirty="0"/>
              <a:t> </a:t>
            </a:r>
            <a:r>
              <a:rPr lang="fr-FR" sz="1800" dirty="0" smtClean="0"/>
              <a:t>      - Effet </a:t>
            </a:r>
            <a:r>
              <a:rPr lang="fr-FR" sz="1800" dirty="0"/>
              <a:t>sur </a:t>
            </a:r>
            <a:r>
              <a:rPr lang="fr-FR" sz="1800" dirty="0" smtClean="0"/>
              <a:t>l’attraction de la filière Transport</a:t>
            </a:r>
          </a:p>
          <a:p>
            <a:pPr lvl="2"/>
            <a:r>
              <a:rPr lang="fr-FR" sz="1800" dirty="0"/>
              <a:t> </a:t>
            </a:r>
            <a:r>
              <a:rPr lang="fr-FR" sz="1800" dirty="0" smtClean="0"/>
              <a:t>      - Satisfaction </a:t>
            </a:r>
            <a:r>
              <a:rPr lang="fr-FR" sz="1800" dirty="0"/>
              <a:t>du service </a:t>
            </a:r>
            <a:r>
              <a:rPr lang="fr-FR" sz="1800" dirty="0" smtClean="0"/>
              <a:t>rendu </a:t>
            </a:r>
            <a:endParaRPr lang="fr-FR" sz="1800" dirty="0"/>
          </a:p>
          <a:p>
            <a:pPr lvl="2"/>
            <a:endParaRPr lang="fr-FR" sz="1800" dirty="0" smtClean="0"/>
          </a:p>
          <a:p>
            <a:pPr lvl="1"/>
            <a:r>
              <a:rPr lang="fr-FR" sz="1800" dirty="0"/>
              <a:t>Etendre le projet à la </a:t>
            </a:r>
            <a:r>
              <a:rPr lang="fr-FR" sz="1800" dirty="0" smtClean="0"/>
              <a:t>Région académique Normandie</a:t>
            </a:r>
            <a:endParaRPr lang="fr-FR" sz="1800" dirty="0"/>
          </a:p>
          <a:p>
            <a:pPr lvl="2"/>
            <a:r>
              <a:rPr lang="fr-FR" sz="1800" dirty="0"/>
              <a:t>	</a:t>
            </a:r>
          </a:p>
          <a:p>
            <a:pPr lvl="1"/>
            <a:r>
              <a:rPr lang="fr-FR" sz="1800" dirty="0"/>
              <a:t>Susciter l’intérêt des collègues d’enseignement général non associés au projet initial</a:t>
            </a:r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</p:txBody>
      </p:sp>
      <p:grpSp>
        <p:nvGrpSpPr>
          <p:cNvPr id="8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0B347"/>
          </a:solidFill>
        </p:grpSpPr>
        <p:sp>
          <p:nvSpPr>
            <p:cNvPr id="9" name="Rectangle 8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8044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Acheminement de la papeterie </a:t>
            </a:r>
            <a:br>
              <a:rPr lang="fr-FR" dirty="0"/>
            </a:br>
            <a:r>
              <a:rPr lang="fr-FR" dirty="0"/>
              <a:t>d’examen de la session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0" y="1469827"/>
            <a:ext cx="9144000" cy="2921870"/>
          </a:xfrm>
        </p:spPr>
        <p:txBody>
          <a:bodyPr>
            <a:normAutofit fontScale="85000" lnSpcReduction="20000"/>
          </a:bodyPr>
          <a:lstStyle/>
          <a:p>
            <a:pPr marL="0" indent="0">
              <a:buSzPct val="100000"/>
              <a:buNone/>
            </a:pPr>
            <a:endParaRPr lang="fr-FR" dirty="0"/>
          </a:p>
          <a:p>
            <a:pPr marL="0" indent="0">
              <a:buSzPct val="100000"/>
              <a:buNone/>
            </a:pPr>
            <a:endParaRPr lang="fr-FR" sz="4000" dirty="0"/>
          </a:p>
          <a:p>
            <a:pPr marL="0" indent="0">
              <a:buSzPct val="100000"/>
              <a:buNone/>
            </a:pPr>
            <a:endParaRPr lang="fr-FR" sz="4000" dirty="0" smtClean="0"/>
          </a:p>
          <a:p>
            <a:pPr marL="457200" lvl="1" indent="0" algn="ctr">
              <a:buNone/>
            </a:pPr>
            <a:r>
              <a:rPr lang="fr-FR" sz="6000" dirty="0" smtClean="0">
                <a:solidFill>
                  <a:srgbClr val="E0B347"/>
                </a:solidFill>
              </a:rPr>
              <a:t>Est–ce un </a:t>
            </a:r>
          </a:p>
          <a:p>
            <a:pPr marL="457200" lvl="1" indent="0" algn="ctr">
              <a:buNone/>
            </a:pPr>
            <a:r>
              <a:rPr lang="fr-FR" sz="6000" dirty="0" smtClean="0">
                <a:solidFill>
                  <a:srgbClr val="E0B347"/>
                </a:solidFill>
              </a:rPr>
              <a:t>chef </a:t>
            </a:r>
            <a:r>
              <a:rPr lang="fr-FR" sz="6000" dirty="0">
                <a:solidFill>
                  <a:srgbClr val="E0B347"/>
                </a:solidFill>
              </a:rPr>
              <a:t>d’œuvre ?</a:t>
            </a:r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</p:txBody>
      </p:sp>
      <p:grpSp>
        <p:nvGrpSpPr>
          <p:cNvPr id="8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0B347"/>
          </a:solidFill>
        </p:grpSpPr>
        <p:sp>
          <p:nvSpPr>
            <p:cNvPr id="9" name="Rectangle 8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7301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Acheminement de la papeterie </a:t>
            </a:r>
            <a:br>
              <a:rPr lang="fr-FR" dirty="0"/>
            </a:br>
            <a:r>
              <a:rPr lang="fr-FR" dirty="0"/>
              <a:t>d’examen de la session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0" y="1245704"/>
            <a:ext cx="9144000" cy="4824367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fr-FR" dirty="0"/>
              <a:t> </a:t>
            </a:r>
            <a:r>
              <a:rPr lang="fr-FR" dirty="0" smtClean="0"/>
              <a:t>Est-ce un chef </a:t>
            </a:r>
            <a:r>
              <a:rPr lang="fr-FR" dirty="0" smtClean="0"/>
              <a:t>d’œuvre ?</a:t>
            </a:r>
          </a:p>
          <a:p>
            <a:pPr lvl="1"/>
            <a:endParaRPr lang="fr-FR" sz="1800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</p:txBody>
      </p:sp>
      <p:grpSp>
        <p:nvGrpSpPr>
          <p:cNvPr id="8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0B347"/>
          </a:solidFill>
        </p:grpSpPr>
        <p:sp>
          <p:nvSpPr>
            <p:cNvPr id="9" name="Rectangle 8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Rectangle à coins arrondis 2"/>
          <p:cNvSpPr/>
          <p:nvPr/>
        </p:nvSpPr>
        <p:spPr>
          <a:xfrm>
            <a:off x="2099256" y="1828800"/>
            <a:ext cx="5280338" cy="708338"/>
          </a:xfrm>
          <a:prstGeom prst="roundRect">
            <a:avLst/>
          </a:prstGeom>
          <a:solidFill>
            <a:srgbClr val="E0B34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Chef d’Œuvre collaboratif ?</a:t>
            </a:r>
            <a:endParaRPr lang="fr-FR" sz="2400" b="1" dirty="0"/>
          </a:p>
        </p:txBody>
      </p:sp>
      <p:sp>
        <p:nvSpPr>
          <p:cNvPr id="4" name="Ellipse 3"/>
          <p:cNvSpPr/>
          <p:nvPr/>
        </p:nvSpPr>
        <p:spPr>
          <a:xfrm>
            <a:off x="441724" y="3361386"/>
            <a:ext cx="2803752" cy="1004552"/>
          </a:xfrm>
          <a:prstGeom prst="ellipse">
            <a:avLst/>
          </a:prstGeom>
          <a:solidFill>
            <a:srgbClr val="EDD39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ysClr val="windowText" lastClr="000000"/>
                </a:solidFill>
              </a:rPr>
              <a:t>Pluri-disciplinarité</a:t>
            </a:r>
            <a:r>
              <a:rPr lang="fr-FR" dirty="0" smtClean="0">
                <a:solidFill>
                  <a:sysClr val="windowText" lastClr="000000"/>
                </a:solidFill>
              </a:rPr>
              <a:t>, collaboration entre les professeurs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2485623" y="2665927"/>
            <a:ext cx="592428" cy="6954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3397876" y="4016062"/>
            <a:ext cx="2803752" cy="1004552"/>
          </a:xfrm>
          <a:prstGeom prst="ellipse">
            <a:avLst/>
          </a:prstGeom>
          <a:solidFill>
            <a:srgbClr val="EDD39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Collaboration entre élèves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6201628" y="3266941"/>
            <a:ext cx="2803752" cy="1004552"/>
          </a:xfrm>
          <a:prstGeom prst="ellipse">
            <a:avLst/>
          </a:prstGeom>
          <a:solidFill>
            <a:srgbClr val="EDD39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Inscription dans le projet d’établissement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4799752" y="2728175"/>
            <a:ext cx="0" cy="11354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6046856" y="2728174"/>
            <a:ext cx="456975" cy="5387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Imag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70" y="4267200"/>
            <a:ext cx="4381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230" y="5016187"/>
            <a:ext cx="4381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867" y="4365938"/>
            <a:ext cx="4381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59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Acheminement de la papeterie </a:t>
            </a:r>
            <a:br>
              <a:rPr lang="fr-FR" dirty="0"/>
            </a:br>
            <a:r>
              <a:rPr lang="fr-FR" dirty="0"/>
              <a:t>d’examen de la session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0" y="1245704"/>
            <a:ext cx="9144000" cy="4824367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fr-FR" dirty="0"/>
              <a:t> </a:t>
            </a:r>
            <a:r>
              <a:rPr lang="fr-FR" dirty="0"/>
              <a:t> Est-ce un chef d’œuvre ?</a:t>
            </a:r>
          </a:p>
          <a:p>
            <a:pPr lvl="1"/>
            <a:endParaRPr lang="fr-FR" sz="1800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</p:txBody>
      </p:sp>
      <p:grpSp>
        <p:nvGrpSpPr>
          <p:cNvPr id="8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0B347"/>
          </a:solidFill>
        </p:grpSpPr>
        <p:sp>
          <p:nvSpPr>
            <p:cNvPr id="9" name="Rectangle 8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Rectangle à coins arrondis 2"/>
          <p:cNvSpPr/>
          <p:nvPr/>
        </p:nvSpPr>
        <p:spPr>
          <a:xfrm>
            <a:off x="2099256" y="1828800"/>
            <a:ext cx="5280338" cy="708338"/>
          </a:xfrm>
          <a:prstGeom prst="roundRect">
            <a:avLst/>
          </a:prstGeom>
          <a:solidFill>
            <a:srgbClr val="E0B34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Chef d’Œuvre formatif ? </a:t>
            </a:r>
            <a:endParaRPr lang="fr-FR" sz="2400" b="1" dirty="0"/>
          </a:p>
        </p:txBody>
      </p:sp>
      <p:sp>
        <p:nvSpPr>
          <p:cNvPr id="4" name="Ellipse 3"/>
          <p:cNvSpPr/>
          <p:nvPr/>
        </p:nvSpPr>
        <p:spPr>
          <a:xfrm>
            <a:off x="129801" y="3271233"/>
            <a:ext cx="2999764" cy="1892926"/>
          </a:xfrm>
          <a:prstGeom prst="ellipse">
            <a:avLst/>
          </a:prstGeom>
          <a:solidFill>
            <a:srgbClr val="EDD39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Développement des compétences professionnelles, sociales, du domaine général, …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2485623" y="2665927"/>
            <a:ext cx="592428" cy="6954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3204693" y="3938297"/>
            <a:ext cx="3299138" cy="1753628"/>
          </a:xfrm>
          <a:prstGeom prst="ellipse">
            <a:avLst/>
          </a:prstGeom>
          <a:solidFill>
            <a:srgbClr val="EDD39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Appui sur les référentiels et programmes (objectifs de formation, …)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6201628" y="3266941"/>
            <a:ext cx="2803752" cy="1004552"/>
          </a:xfrm>
          <a:prstGeom prst="ellipse">
            <a:avLst/>
          </a:prstGeom>
          <a:solidFill>
            <a:srgbClr val="EDD39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Evaluation des acquis pour la formation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4799752" y="2728175"/>
            <a:ext cx="0" cy="11354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6046856" y="2728174"/>
            <a:ext cx="456975" cy="5387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Imag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" y="4926034"/>
            <a:ext cx="4381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Vague 14"/>
          <p:cNvSpPr/>
          <p:nvPr/>
        </p:nvSpPr>
        <p:spPr>
          <a:xfrm>
            <a:off x="3419792" y="5529280"/>
            <a:ext cx="409739" cy="312139"/>
          </a:xfrm>
          <a:custGeom>
            <a:avLst/>
            <a:gdLst>
              <a:gd name="connsiteX0" fmla="*/ 0 w 860195"/>
              <a:gd name="connsiteY0" fmla="*/ 83269 h 666155"/>
              <a:gd name="connsiteX1" fmla="*/ 860195 w 860195"/>
              <a:gd name="connsiteY1" fmla="*/ 83269 h 666155"/>
              <a:gd name="connsiteX2" fmla="*/ 860195 w 860195"/>
              <a:gd name="connsiteY2" fmla="*/ 582886 h 666155"/>
              <a:gd name="connsiteX3" fmla="*/ 0 w 860195"/>
              <a:gd name="connsiteY3" fmla="*/ 582886 h 666155"/>
              <a:gd name="connsiteX4" fmla="*/ 0 w 860195"/>
              <a:gd name="connsiteY4" fmla="*/ 83269 h 666155"/>
              <a:gd name="connsiteX0" fmla="*/ 0 w 860195"/>
              <a:gd name="connsiteY0" fmla="*/ 80126 h 638413"/>
              <a:gd name="connsiteX1" fmla="*/ 860195 w 860195"/>
              <a:gd name="connsiteY1" fmla="*/ 80126 h 638413"/>
              <a:gd name="connsiteX2" fmla="*/ 860195 w 860195"/>
              <a:gd name="connsiteY2" fmla="*/ 579743 h 638413"/>
              <a:gd name="connsiteX3" fmla="*/ 0 w 860195"/>
              <a:gd name="connsiteY3" fmla="*/ 322165 h 638413"/>
              <a:gd name="connsiteX4" fmla="*/ 0 w 860195"/>
              <a:gd name="connsiteY4" fmla="*/ 80126 h 638413"/>
              <a:gd name="connsiteX0" fmla="*/ 0 w 860195"/>
              <a:gd name="connsiteY0" fmla="*/ 80126 h 379618"/>
              <a:gd name="connsiteX1" fmla="*/ 860195 w 860195"/>
              <a:gd name="connsiteY1" fmla="*/ 80126 h 379618"/>
              <a:gd name="connsiteX2" fmla="*/ 860195 w 860195"/>
              <a:gd name="connsiteY2" fmla="*/ 296408 h 379618"/>
              <a:gd name="connsiteX3" fmla="*/ 0 w 860195"/>
              <a:gd name="connsiteY3" fmla="*/ 322165 h 379618"/>
              <a:gd name="connsiteX4" fmla="*/ 0 w 860195"/>
              <a:gd name="connsiteY4" fmla="*/ 80126 h 379618"/>
              <a:gd name="connsiteX0" fmla="*/ 0 w 860195"/>
              <a:gd name="connsiteY0" fmla="*/ 80126 h 369773"/>
              <a:gd name="connsiteX1" fmla="*/ 860195 w 860195"/>
              <a:gd name="connsiteY1" fmla="*/ 80126 h 369773"/>
              <a:gd name="connsiteX2" fmla="*/ 860195 w 860195"/>
              <a:gd name="connsiteY2" fmla="*/ 296408 h 369773"/>
              <a:gd name="connsiteX3" fmla="*/ 0 w 860195"/>
              <a:gd name="connsiteY3" fmla="*/ 232012 h 369773"/>
              <a:gd name="connsiteX4" fmla="*/ 0 w 860195"/>
              <a:gd name="connsiteY4" fmla="*/ 80126 h 369773"/>
              <a:gd name="connsiteX0" fmla="*/ 0 w 860195"/>
              <a:gd name="connsiteY0" fmla="*/ 80126 h 312139"/>
              <a:gd name="connsiteX1" fmla="*/ 860195 w 860195"/>
              <a:gd name="connsiteY1" fmla="*/ 80126 h 312139"/>
              <a:gd name="connsiteX2" fmla="*/ 860195 w 860195"/>
              <a:gd name="connsiteY2" fmla="*/ 232014 h 312139"/>
              <a:gd name="connsiteX3" fmla="*/ 0 w 860195"/>
              <a:gd name="connsiteY3" fmla="*/ 232012 h 312139"/>
              <a:gd name="connsiteX4" fmla="*/ 0 w 860195"/>
              <a:gd name="connsiteY4" fmla="*/ 80126 h 31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195" h="312139">
                <a:moveTo>
                  <a:pt x="0" y="80126"/>
                </a:moveTo>
                <a:cubicBezTo>
                  <a:pt x="286732" y="-197438"/>
                  <a:pt x="573463" y="357691"/>
                  <a:pt x="860195" y="80126"/>
                </a:cubicBezTo>
                <a:lnTo>
                  <a:pt x="860195" y="232014"/>
                </a:lnTo>
                <a:cubicBezTo>
                  <a:pt x="573463" y="509578"/>
                  <a:pt x="286732" y="-45553"/>
                  <a:pt x="0" y="232012"/>
                </a:cubicBezTo>
                <a:lnTo>
                  <a:pt x="0" y="8012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Vague 14"/>
          <p:cNvSpPr/>
          <p:nvPr/>
        </p:nvSpPr>
        <p:spPr>
          <a:xfrm>
            <a:off x="8481930" y="4273731"/>
            <a:ext cx="409739" cy="312139"/>
          </a:xfrm>
          <a:custGeom>
            <a:avLst/>
            <a:gdLst>
              <a:gd name="connsiteX0" fmla="*/ 0 w 860195"/>
              <a:gd name="connsiteY0" fmla="*/ 83269 h 666155"/>
              <a:gd name="connsiteX1" fmla="*/ 860195 w 860195"/>
              <a:gd name="connsiteY1" fmla="*/ 83269 h 666155"/>
              <a:gd name="connsiteX2" fmla="*/ 860195 w 860195"/>
              <a:gd name="connsiteY2" fmla="*/ 582886 h 666155"/>
              <a:gd name="connsiteX3" fmla="*/ 0 w 860195"/>
              <a:gd name="connsiteY3" fmla="*/ 582886 h 666155"/>
              <a:gd name="connsiteX4" fmla="*/ 0 w 860195"/>
              <a:gd name="connsiteY4" fmla="*/ 83269 h 666155"/>
              <a:gd name="connsiteX0" fmla="*/ 0 w 860195"/>
              <a:gd name="connsiteY0" fmla="*/ 80126 h 638413"/>
              <a:gd name="connsiteX1" fmla="*/ 860195 w 860195"/>
              <a:gd name="connsiteY1" fmla="*/ 80126 h 638413"/>
              <a:gd name="connsiteX2" fmla="*/ 860195 w 860195"/>
              <a:gd name="connsiteY2" fmla="*/ 579743 h 638413"/>
              <a:gd name="connsiteX3" fmla="*/ 0 w 860195"/>
              <a:gd name="connsiteY3" fmla="*/ 322165 h 638413"/>
              <a:gd name="connsiteX4" fmla="*/ 0 w 860195"/>
              <a:gd name="connsiteY4" fmla="*/ 80126 h 638413"/>
              <a:gd name="connsiteX0" fmla="*/ 0 w 860195"/>
              <a:gd name="connsiteY0" fmla="*/ 80126 h 379618"/>
              <a:gd name="connsiteX1" fmla="*/ 860195 w 860195"/>
              <a:gd name="connsiteY1" fmla="*/ 80126 h 379618"/>
              <a:gd name="connsiteX2" fmla="*/ 860195 w 860195"/>
              <a:gd name="connsiteY2" fmla="*/ 296408 h 379618"/>
              <a:gd name="connsiteX3" fmla="*/ 0 w 860195"/>
              <a:gd name="connsiteY3" fmla="*/ 322165 h 379618"/>
              <a:gd name="connsiteX4" fmla="*/ 0 w 860195"/>
              <a:gd name="connsiteY4" fmla="*/ 80126 h 379618"/>
              <a:gd name="connsiteX0" fmla="*/ 0 w 860195"/>
              <a:gd name="connsiteY0" fmla="*/ 80126 h 369773"/>
              <a:gd name="connsiteX1" fmla="*/ 860195 w 860195"/>
              <a:gd name="connsiteY1" fmla="*/ 80126 h 369773"/>
              <a:gd name="connsiteX2" fmla="*/ 860195 w 860195"/>
              <a:gd name="connsiteY2" fmla="*/ 296408 h 369773"/>
              <a:gd name="connsiteX3" fmla="*/ 0 w 860195"/>
              <a:gd name="connsiteY3" fmla="*/ 232012 h 369773"/>
              <a:gd name="connsiteX4" fmla="*/ 0 w 860195"/>
              <a:gd name="connsiteY4" fmla="*/ 80126 h 369773"/>
              <a:gd name="connsiteX0" fmla="*/ 0 w 860195"/>
              <a:gd name="connsiteY0" fmla="*/ 80126 h 312139"/>
              <a:gd name="connsiteX1" fmla="*/ 860195 w 860195"/>
              <a:gd name="connsiteY1" fmla="*/ 80126 h 312139"/>
              <a:gd name="connsiteX2" fmla="*/ 860195 w 860195"/>
              <a:gd name="connsiteY2" fmla="*/ 232014 h 312139"/>
              <a:gd name="connsiteX3" fmla="*/ 0 w 860195"/>
              <a:gd name="connsiteY3" fmla="*/ 232012 h 312139"/>
              <a:gd name="connsiteX4" fmla="*/ 0 w 860195"/>
              <a:gd name="connsiteY4" fmla="*/ 80126 h 31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195" h="312139">
                <a:moveTo>
                  <a:pt x="0" y="80126"/>
                </a:moveTo>
                <a:cubicBezTo>
                  <a:pt x="286732" y="-197438"/>
                  <a:pt x="573463" y="357691"/>
                  <a:pt x="860195" y="80126"/>
                </a:cubicBezTo>
                <a:lnTo>
                  <a:pt x="860195" y="232014"/>
                </a:lnTo>
                <a:cubicBezTo>
                  <a:pt x="573463" y="509578"/>
                  <a:pt x="286732" y="-45553"/>
                  <a:pt x="0" y="232012"/>
                </a:cubicBezTo>
                <a:lnTo>
                  <a:pt x="0" y="8012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5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23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Acheminement de la papeterie </a:t>
            </a:r>
            <a:br>
              <a:rPr lang="fr-FR" dirty="0"/>
            </a:br>
            <a:r>
              <a:rPr lang="fr-FR" dirty="0"/>
              <a:t>d’examen de la session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0" y="1245704"/>
            <a:ext cx="9144000" cy="4824367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fr-FR" dirty="0"/>
              <a:t> </a:t>
            </a:r>
            <a:r>
              <a:rPr lang="fr-FR" dirty="0" smtClean="0"/>
              <a:t>Est-ce un chef </a:t>
            </a:r>
            <a:r>
              <a:rPr lang="fr-FR" dirty="0" smtClean="0"/>
              <a:t>d’œuvre ?</a:t>
            </a:r>
          </a:p>
          <a:p>
            <a:pPr lvl="1"/>
            <a:endParaRPr lang="fr-FR" sz="1800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</p:txBody>
      </p:sp>
      <p:grpSp>
        <p:nvGrpSpPr>
          <p:cNvPr id="8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0B347"/>
          </a:solidFill>
        </p:grpSpPr>
        <p:sp>
          <p:nvSpPr>
            <p:cNvPr id="9" name="Rectangle 8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Rectangle à coins arrondis 2"/>
          <p:cNvSpPr/>
          <p:nvPr/>
        </p:nvSpPr>
        <p:spPr>
          <a:xfrm>
            <a:off x="2099256" y="1828800"/>
            <a:ext cx="5280338" cy="708338"/>
          </a:xfrm>
          <a:prstGeom prst="roundRect">
            <a:avLst/>
          </a:prstGeom>
          <a:solidFill>
            <a:srgbClr val="E0B34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Chef d’œuvre expérience ?</a:t>
            </a:r>
            <a:endParaRPr lang="fr-FR" sz="2400" b="1" dirty="0"/>
          </a:p>
        </p:txBody>
      </p:sp>
      <p:sp>
        <p:nvSpPr>
          <p:cNvPr id="4" name="Ellipse 3"/>
          <p:cNvSpPr/>
          <p:nvPr/>
        </p:nvSpPr>
        <p:spPr>
          <a:xfrm>
            <a:off x="129801" y="3271233"/>
            <a:ext cx="2999764" cy="1543878"/>
          </a:xfrm>
          <a:prstGeom prst="ellipse">
            <a:avLst/>
          </a:prstGeom>
          <a:solidFill>
            <a:srgbClr val="EDD39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Concrétisation au fur et à mesure des activités pédagogiques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2485623" y="2665927"/>
            <a:ext cx="592428" cy="6954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4991014" y="4637963"/>
            <a:ext cx="2182518" cy="1004552"/>
          </a:xfrm>
          <a:prstGeom prst="ellipse">
            <a:avLst/>
          </a:prstGeom>
          <a:solidFill>
            <a:srgbClr val="EDD39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Réalisation concrète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3837904" y="2703489"/>
            <a:ext cx="292147" cy="18043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6046856" y="2728174"/>
            <a:ext cx="456975" cy="5387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Imag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" y="4652679"/>
            <a:ext cx="4381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llipse 18"/>
          <p:cNvSpPr/>
          <p:nvPr/>
        </p:nvSpPr>
        <p:spPr>
          <a:xfrm>
            <a:off x="2556907" y="4611937"/>
            <a:ext cx="2182518" cy="1004552"/>
          </a:xfrm>
          <a:prstGeom prst="ellipse">
            <a:avLst/>
          </a:prstGeom>
          <a:solidFill>
            <a:srgbClr val="EDD39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Durée significative </a:t>
            </a:r>
          </a:p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(2 ans)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6530040" y="3068195"/>
            <a:ext cx="2182518" cy="1004552"/>
          </a:xfrm>
          <a:prstGeom prst="ellipse">
            <a:avLst/>
          </a:prstGeom>
          <a:solidFill>
            <a:srgbClr val="EDD39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Restitution, valorisation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pic>
        <p:nvPicPr>
          <p:cNvPr id="21" name="Imag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335" y="5593821"/>
            <a:ext cx="4381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635" y="4031594"/>
            <a:ext cx="4381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Vague 14"/>
          <p:cNvSpPr/>
          <p:nvPr/>
        </p:nvSpPr>
        <p:spPr>
          <a:xfrm>
            <a:off x="2556907" y="5529280"/>
            <a:ext cx="409739" cy="312139"/>
          </a:xfrm>
          <a:custGeom>
            <a:avLst/>
            <a:gdLst>
              <a:gd name="connsiteX0" fmla="*/ 0 w 860195"/>
              <a:gd name="connsiteY0" fmla="*/ 83269 h 666155"/>
              <a:gd name="connsiteX1" fmla="*/ 860195 w 860195"/>
              <a:gd name="connsiteY1" fmla="*/ 83269 h 666155"/>
              <a:gd name="connsiteX2" fmla="*/ 860195 w 860195"/>
              <a:gd name="connsiteY2" fmla="*/ 582886 h 666155"/>
              <a:gd name="connsiteX3" fmla="*/ 0 w 860195"/>
              <a:gd name="connsiteY3" fmla="*/ 582886 h 666155"/>
              <a:gd name="connsiteX4" fmla="*/ 0 w 860195"/>
              <a:gd name="connsiteY4" fmla="*/ 83269 h 666155"/>
              <a:gd name="connsiteX0" fmla="*/ 0 w 860195"/>
              <a:gd name="connsiteY0" fmla="*/ 80126 h 638413"/>
              <a:gd name="connsiteX1" fmla="*/ 860195 w 860195"/>
              <a:gd name="connsiteY1" fmla="*/ 80126 h 638413"/>
              <a:gd name="connsiteX2" fmla="*/ 860195 w 860195"/>
              <a:gd name="connsiteY2" fmla="*/ 579743 h 638413"/>
              <a:gd name="connsiteX3" fmla="*/ 0 w 860195"/>
              <a:gd name="connsiteY3" fmla="*/ 322165 h 638413"/>
              <a:gd name="connsiteX4" fmla="*/ 0 w 860195"/>
              <a:gd name="connsiteY4" fmla="*/ 80126 h 638413"/>
              <a:gd name="connsiteX0" fmla="*/ 0 w 860195"/>
              <a:gd name="connsiteY0" fmla="*/ 80126 h 379618"/>
              <a:gd name="connsiteX1" fmla="*/ 860195 w 860195"/>
              <a:gd name="connsiteY1" fmla="*/ 80126 h 379618"/>
              <a:gd name="connsiteX2" fmla="*/ 860195 w 860195"/>
              <a:gd name="connsiteY2" fmla="*/ 296408 h 379618"/>
              <a:gd name="connsiteX3" fmla="*/ 0 w 860195"/>
              <a:gd name="connsiteY3" fmla="*/ 322165 h 379618"/>
              <a:gd name="connsiteX4" fmla="*/ 0 w 860195"/>
              <a:gd name="connsiteY4" fmla="*/ 80126 h 379618"/>
              <a:gd name="connsiteX0" fmla="*/ 0 w 860195"/>
              <a:gd name="connsiteY0" fmla="*/ 80126 h 369773"/>
              <a:gd name="connsiteX1" fmla="*/ 860195 w 860195"/>
              <a:gd name="connsiteY1" fmla="*/ 80126 h 369773"/>
              <a:gd name="connsiteX2" fmla="*/ 860195 w 860195"/>
              <a:gd name="connsiteY2" fmla="*/ 296408 h 369773"/>
              <a:gd name="connsiteX3" fmla="*/ 0 w 860195"/>
              <a:gd name="connsiteY3" fmla="*/ 232012 h 369773"/>
              <a:gd name="connsiteX4" fmla="*/ 0 w 860195"/>
              <a:gd name="connsiteY4" fmla="*/ 80126 h 369773"/>
              <a:gd name="connsiteX0" fmla="*/ 0 w 860195"/>
              <a:gd name="connsiteY0" fmla="*/ 80126 h 312139"/>
              <a:gd name="connsiteX1" fmla="*/ 860195 w 860195"/>
              <a:gd name="connsiteY1" fmla="*/ 80126 h 312139"/>
              <a:gd name="connsiteX2" fmla="*/ 860195 w 860195"/>
              <a:gd name="connsiteY2" fmla="*/ 232014 h 312139"/>
              <a:gd name="connsiteX3" fmla="*/ 0 w 860195"/>
              <a:gd name="connsiteY3" fmla="*/ 232012 h 312139"/>
              <a:gd name="connsiteX4" fmla="*/ 0 w 860195"/>
              <a:gd name="connsiteY4" fmla="*/ 80126 h 31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195" h="312139">
                <a:moveTo>
                  <a:pt x="0" y="80126"/>
                </a:moveTo>
                <a:cubicBezTo>
                  <a:pt x="286732" y="-197438"/>
                  <a:pt x="573463" y="357691"/>
                  <a:pt x="860195" y="80126"/>
                </a:cubicBezTo>
                <a:lnTo>
                  <a:pt x="860195" y="232014"/>
                </a:lnTo>
                <a:cubicBezTo>
                  <a:pt x="573463" y="509578"/>
                  <a:pt x="286732" y="-45553"/>
                  <a:pt x="0" y="232012"/>
                </a:cubicBezTo>
                <a:lnTo>
                  <a:pt x="0" y="8012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5304852" y="2742769"/>
            <a:ext cx="503520" cy="17650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85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9" grpId="0" animBg="1"/>
      <p:bldP spid="20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Acheminement de la papeterie </a:t>
            </a:r>
            <a:br>
              <a:rPr lang="fr-FR" dirty="0"/>
            </a:br>
            <a:r>
              <a:rPr lang="fr-FR" dirty="0"/>
              <a:t>d’examen de la session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0" y="1451768"/>
            <a:ext cx="9144000" cy="4824367"/>
          </a:xfrm>
        </p:spPr>
        <p:txBody>
          <a:bodyPr>
            <a:normAutofit lnSpcReduction="10000"/>
          </a:bodyPr>
          <a:lstStyle/>
          <a:p>
            <a:pPr>
              <a:buSzPct val="100000"/>
            </a:pPr>
            <a:r>
              <a:rPr lang="fr-FR" dirty="0"/>
              <a:t> </a:t>
            </a:r>
            <a:r>
              <a:rPr lang="fr-FR" dirty="0" smtClean="0"/>
              <a:t>Rôle de l’IEN </a:t>
            </a:r>
            <a:r>
              <a:rPr lang="fr-FR" dirty="0" smtClean="0"/>
              <a:t>STI … des IEN ET-EG …</a:t>
            </a:r>
            <a:endParaRPr lang="fr-FR" dirty="0" smtClean="0"/>
          </a:p>
          <a:p>
            <a:pPr>
              <a:buSzPct val="100000"/>
            </a:pPr>
            <a:endParaRPr lang="fr-FR" dirty="0" smtClean="0"/>
          </a:p>
          <a:p>
            <a:pPr lvl="1"/>
            <a:r>
              <a:rPr lang="fr-FR" sz="1800" dirty="0" smtClean="0"/>
              <a:t> Accompagnement dans les pratiques pédagogiques et l’ingénierie de formation (conseil, formation, …) …</a:t>
            </a:r>
          </a:p>
          <a:p>
            <a:pPr lvl="2"/>
            <a:endParaRPr lang="fr-FR" sz="1800" dirty="0" smtClean="0"/>
          </a:p>
          <a:p>
            <a:pPr lvl="2"/>
            <a:r>
              <a:rPr lang="fr-FR" sz="1800" dirty="0" smtClean="0"/>
              <a:t>       - Parcours de formation différencié </a:t>
            </a:r>
          </a:p>
          <a:p>
            <a:pPr lvl="2"/>
            <a:r>
              <a:rPr lang="fr-FR" sz="1800" dirty="0"/>
              <a:t> </a:t>
            </a:r>
            <a:r>
              <a:rPr lang="fr-FR" sz="1800" dirty="0" smtClean="0"/>
              <a:t>      - Pédagogie de projet et démarche collaborative</a:t>
            </a:r>
          </a:p>
          <a:p>
            <a:pPr lvl="2"/>
            <a:r>
              <a:rPr lang="fr-FR" sz="1800" dirty="0" smtClean="0"/>
              <a:t>       - Suivi individuel des acquis </a:t>
            </a:r>
          </a:p>
          <a:p>
            <a:pPr lvl="2"/>
            <a:r>
              <a:rPr lang="fr-FR" sz="1800" dirty="0" smtClean="0"/>
              <a:t>       - Construction d’une stratégie de formation collaborative</a:t>
            </a:r>
          </a:p>
          <a:p>
            <a:pPr lvl="2"/>
            <a:endParaRPr lang="fr-FR" sz="1800" dirty="0" smtClean="0"/>
          </a:p>
          <a:p>
            <a:pPr lvl="1"/>
            <a:r>
              <a:rPr lang="fr-FR" sz="1800" dirty="0" smtClean="0"/>
              <a:t> Diffusion </a:t>
            </a:r>
            <a:r>
              <a:rPr lang="fr-FR" sz="1800" dirty="0"/>
              <a:t>des « bonnes pratiques »</a:t>
            </a:r>
          </a:p>
          <a:p>
            <a:pPr lvl="2"/>
            <a:endParaRPr lang="fr-FR" sz="1800" dirty="0"/>
          </a:p>
          <a:p>
            <a:pPr lvl="2" algn="ctr"/>
            <a:r>
              <a:rPr lang="fr-FR" sz="2000" b="1" i="1" dirty="0" smtClean="0">
                <a:solidFill>
                  <a:srgbClr val="C19321"/>
                </a:solidFill>
              </a:rPr>
              <a:t>Pour que le chef d’œuvre contribue, pour chaque élève, </a:t>
            </a:r>
          </a:p>
          <a:p>
            <a:pPr lvl="2" algn="ctr"/>
            <a:r>
              <a:rPr lang="fr-FR" sz="2000" b="1" i="1" dirty="0" smtClean="0">
                <a:solidFill>
                  <a:srgbClr val="C19321"/>
                </a:solidFill>
              </a:rPr>
              <a:t>aux </a:t>
            </a:r>
            <a:r>
              <a:rPr lang="fr-FR" sz="2000" b="1" i="1" u="sng" dirty="0" smtClean="0">
                <a:solidFill>
                  <a:srgbClr val="C19321"/>
                </a:solidFill>
              </a:rPr>
              <a:t>objectifs de formation</a:t>
            </a:r>
            <a:r>
              <a:rPr lang="fr-FR" sz="2000" b="1" i="1" dirty="0" smtClean="0">
                <a:solidFill>
                  <a:srgbClr val="C19321"/>
                </a:solidFill>
              </a:rPr>
              <a:t>, à la construction d’une </a:t>
            </a:r>
          </a:p>
          <a:p>
            <a:pPr lvl="2" algn="ctr"/>
            <a:r>
              <a:rPr lang="fr-FR" sz="2000" b="1" i="1" u="sng" dirty="0" smtClean="0">
                <a:solidFill>
                  <a:srgbClr val="C19321"/>
                </a:solidFill>
              </a:rPr>
              <a:t>expérience</a:t>
            </a:r>
            <a:r>
              <a:rPr lang="fr-FR" sz="2000" b="1" i="1" dirty="0" smtClean="0">
                <a:solidFill>
                  <a:srgbClr val="C19321"/>
                </a:solidFill>
              </a:rPr>
              <a:t>, dans un esprit </a:t>
            </a:r>
            <a:r>
              <a:rPr lang="fr-FR" sz="2000" b="1" i="1" u="sng" dirty="0" smtClean="0">
                <a:solidFill>
                  <a:srgbClr val="C19321"/>
                </a:solidFill>
              </a:rPr>
              <a:t>collaboratif.</a:t>
            </a:r>
          </a:p>
          <a:p>
            <a:pPr lvl="2"/>
            <a:endParaRPr lang="fr-FR" sz="1800" dirty="0"/>
          </a:p>
          <a:p>
            <a:pPr lvl="2"/>
            <a:endParaRPr lang="fr-FR" sz="1800" dirty="0" smtClean="0"/>
          </a:p>
          <a:p>
            <a:pPr lvl="2"/>
            <a:endParaRPr lang="fr-FR" sz="1800" dirty="0"/>
          </a:p>
          <a:p>
            <a:pPr lvl="2"/>
            <a:endParaRPr lang="fr-FR" sz="1800" dirty="0" smtClean="0"/>
          </a:p>
        </p:txBody>
      </p:sp>
      <p:grpSp>
        <p:nvGrpSpPr>
          <p:cNvPr id="8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0B347"/>
          </a:solidFill>
        </p:grpSpPr>
        <p:sp>
          <p:nvSpPr>
            <p:cNvPr id="9" name="Rectangle 8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5212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58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3</a:t>
            </a:fld>
            <a:endParaRPr 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0B347"/>
          </a:solidFill>
        </p:grpSpPr>
        <p:sp>
          <p:nvSpPr>
            <p:cNvPr id="6" name="Rectangle 5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Titre 1"/>
          <p:cNvSpPr txBox="1">
            <a:spLocks/>
          </p:cNvSpPr>
          <p:nvPr/>
        </p:nvSpPr>
        <p:spPr>
          <a:xfrm>
            <a:off x="957800" y="335290"/>
            <a:ext cx="7881400" cy="622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i="0" kern="1200" cap="none">
                <a:solidFill>
                  <a:schemeClr val="tx1">
                    <a:lumMod val="75000"/>
                    <a:lumOff val="25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 smtClean="0"/>
              <a:t>Ce qu’est le </a:t>
            </a:r>
            <a:r>
              <a:rPr lang="fr-FR" dirty="0"/>
              <a:t>chef d’œuvre</a:t>
            </a: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37525608"/>
              </p:ext>
            </p:extLst>
          </p:nvPr>
        </p:nvGraphicFramePr>
        <p:xfrm>
          <a:off x="1428200" y="1032615"/>
          <a:ext cx="6905898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026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4</a:t>
            </a:fld>
            <a:endParaRPr 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0B347"/>
          </a:solidFill>
        </p:grpSpPr>
        <p:sp>
          <p:nvSpPr>
            <p:cNvPr id="6" name="Rectangle 5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Titre 1"/>
          <p:cNvSpPr txBox="1">
            <a:spLocks/>
          </p:cNvSpPr>
          <p:nvPr/>
        </p:nvSpPr>
        <p:spPr>
          <a:xfrm>
            <a:off x="957800" y="335290"/>
            <a:ext cx="7881400" cy="622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i="0" kern="1200" cap="none">
                <a:solidFill>
                  <a:schemeClr val="tx1">
                    <a:lumMod val="75000"/>
                    <a:lumOff val="25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 smtClean="0"/>
              <a:t>Ce qu’est le </a:t>
            </a:r>
            <a:r>
              <a:rPr lang="fr-FR" dirty="0"/>
              <a:t>chef d’œuvre</a:t>
            </a: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3924323081"/>
              </p:ext>
            </p:extLst>
          </p:nvPr>
        </p:nvGraphicFramePr>
        <p:xfrm>
          <a:off x="1212225" y="775063"/>
          <a:ext cx="7522472" cy="5615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894981" y="3322022"/>
            <a:ext cx="6156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2400" b="1" dirty="0">
                <a:solidFill>
                  <a:schemeClr val="accent6">
                    <a:lumMod val="50000"/>
                  </a:schemeClr>
                </a:solidFill>
              </a:rPr>
              <a:t>Ce qu’est le Chef d’</a:t>
            </a:r>
            <a:r>
              <a:rPr lang="x-none" sz="2400" b="1" dirty="0">
                <a:solidFill>
                  <a:schemeClr val="accent6">
                    <a:lumMod val="50000"/>
                  </a:schemeClr>
                </a:solidFill>
              </a:rPr>
              <a:t>œuvre</a:t>
            </a:r>
            <a:endParaRPr lang="fr-F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90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5</a:t>
            </a:fld>
            <a:endParaRPr 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0B347"/>
          </a:solidFill>
        </p:grpSpPr>
        <p:sp>
          <p:nvSpPr>
            <p:cNvPr id="6" name="Rectangle 5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Titre 1"/>
          <p:cNvSpPr txBox="1">
            <a:spLocks/>
          </p:cNvSpPr>
          <p:nvPr/>
        </p:nvSpPr>
        <p:spPr>
          <a:xfrm>
            <a:off x="957800" y="335290"/>
            <a:ext cx="7881400" cy="622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i="0" kern="1200" cap="none">
                <a:solidFill>
                  <a:schemeClr val="tx1">
                    <a:lumMod val="75000"/>
                    <a:lumOff val="25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Les grilles horaires CAP et Bac Pro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31222" y="620936"/>
            <a:ext cx="799446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b="1" i="1" dirty="0" smtClean="0">
                <a:solidFill>
                  <a:schemeClr val="accent1">
                    <a:lumMod val="50000"/>
                  </a:schemeClr>
                </a:solidFill>
              </a:rPr>
              <a:t>Grille horaire pour les baccalauréats professionnels </a:t>
            </a:r>
            <a:r>
              <a:rPr lang="fr-FR" i="1" dirty="0" smtClean="0"/>
              <a:t>– volume horaire de référence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En première et en terminale, la réalisation d’un chef d’œuvre par les élèves est assurée dans un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cadre pluridisciplinaire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FR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b="1" i="1" dirty="0" smtClean="0">
                <a:solidFill>
                  <a:schemeClr val="accent1">
                    <a:lumMod val="50000"/>
                  </a:schemeClr>
                </a:solidFill>
              </a:rPr>
              <a:t>Grille horaire pour les CAP </a:t>
            </a:r>
            <a:r>
              <a:rPr lang="fr-FR" i="1" dirty="0" smtClean="0"/>
              <a:t>– volume horaire de référence</a:t>
            </a:r>
          </a:p>
          <a:p>
            <a:endParaRPr lang="fr-FR" i="1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fr-FR" i="1" dirty="0">
                <a:solidFill>
                  <a:schemeClr val="accent1">
                    <a:lumMod val="50000"/>
                  </a:schemeClr>
                </a:solidFill>
              </a:rPr>
              <a:t>c) : Horaire donnant droit au dédoublement de la dotation horaire professeur sans condition de </a:t>
            </a:r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</a:rPr>
              <a:t>seuil</a:t>
            </a:r>
            <a:endParaRPr lang="fr-FR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La réalisation d’un chef d’œuvre par les élèves est assurée dans un cadre pluridisciplinaire.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926994"/>
              </p:ext>
            </p:extLst>
          </p:nvPr>
        </p:nvGraphicFramePr>
        <p:xfrm>
          <a:off x="383178" y="1397000"/>
          <a:ext cx="8217220" cy="1097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93965">
                  <a:extLst>
                    <a:ext uri="{9D8B030D-6E8A-4147-A177-3AD203B41FA5}">
                      <a16:colId xmlns="" xmlns:a16="http://schemas.microsoft.com/office/drawing/2014/main" val="1624534065"/>
                    </a:ext>
                  </a:extLst>
                </a:gridCol>
                <a:gridCol w="1724297">
                  <a:extLst>
                    <a:ext uri="{9D8B030D-6E8A-4147-A177-3AD203B41FA5}">
                      <a16:colId xmlns="" xmlns:a16="http://schemas.microsoft.com/office/drawing/2014/main" val="1391161128"/>
                    </a:ext>
                  </a:extLst>
                </a:gridCol>
                <a:gridCol w="1628503">
                  <a:extLst>
                    <a:ext uri="{9D8B030D-6E8A-4147-A177-3AD203B41FA5}">
                      <a16:colId xmlns="" xmlns:a16="http://schemas.microsoft.com/office/drawing/2014/main" val="3192654109"/>
                    </a:ext>
                  </a:extLst>
                </a:gridCol>
                <a:gridCol w="1689463">
                  <a:extLst>
                    <a:ext uri="{9D8B030D-6E8A-4147-A177-3AD203B41FA5}">
                      <a16:colId xmlns="" xmlns:a16="http://schemas.microsoft.com/office/drawing/2014/main" val="167877947"/>
                    </a:ext>
                  </a:extLst>
                </a:gridCol>
                <a:gridCol w="1380992">
                  <a:extLst>
                    <a:ext uri="{9D8B030D-6E8A-4147-A177-3AD203B41FA5}">
                      <a16:colId xmlns="" xmlns:a16="http://schemas.microsoft.com/office/drawing/2014/main" val="37504059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 smtClean="0"/>
                        <a:t>2</a:t>
                      </a:r>
                      <a:r>
                        <a:rPr lang="fr-FR" sz="1400" baseline="30000" dirty="0" smtClean="0"/>
                        <a:t>nde</a:t>
                      </a:r>
                      <a:r>
                        <a:rPr lang="fr-FR" sz="1400" dirty="0" smtClean="0"/>
                        <a:t> Professionnelle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aseline="0" dirty="0" smtClean="0"/>
                        <a:t>1</a:t>
                      </a:r>
                      <a:r>
                        <a:rPr lang="fr-FR" sz="1400" baseline="30000" dirty="0" smtClean="0"/>
                        <a:t>ère</a:t>
                      </a:r>
                      <a:r>
                        <a:rPr lang="fr-FR" sz="1400" dirty="0" smtClean="0"/>
                        <a:t> Professionnelle</a:t>
                      </a:r>
                    </a:p>
                    <a:p>
                      <a:pPr algn="just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err="1" smtClean="0"/>
                        <a:t>T</a:t>
                      </a:r>
                      <a:r>
                        <a:rPr lang="fr-FR" sz="1400" baseline="30000" dirty="0" err="1" smtClean="0"/>
                        <a:t>erm</a:t>
                      </a:r>
                      <a:r>
                        <a:rPr lang="fr-FR" sz="1400" dirty="0" smtClean="0"/>
                        <a:t> Professionnelle</a:t>
                      </a:r>
                    </a:p>
                    <a:p>
                      <a:pPr algn="just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 smtClean="0"/>
                        <a:t>Total sur 3 ans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98249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Réalisation d’un chef d’œuvre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-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endParaRPr lang="fr-F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108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01934736"/>
                  </a:ext>
                </a:extLst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439436"/>
              </p:ext>
            </p:extLst>
          </p:nvPr>
        </p:nvGraphicFramePr>
        <p:xfrm>
          <a:off x="383174" y="3905508"/>
          <a:ext cx="8217224" cy="1158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4306">
                  <a:extLst>
                    <a:ext uri="{9D8B030D-6E8A-4147-A177-3AD203B41FA5}">
                      <a16:colId xmlns="" xmlns:a16="http://schemas.microsoft.com/office/drawing/2014/main" val="2219212239"/>
                    </a:ext>
                  </a:extLst>
                </a:gridCol>
                <a:gridCol w="2054306">
                  <a:extLst>
                    <a:ext uri="{9D8B030D-6E8A-4147-A177-3AD203B41FA5}">
                      <a16:colId xmlns="" xmlns:a16="http://schemas.microsoft.com/office/drawing/2014/main" val="23407423"/>
                    </a:ext>
                  </a:extLst>
                </a:gridCol>
                <a:gridCol w="2054306">
                  <a:extLst>
                    <a:ext uri="{9D8B030D-6E8A-4147-A177-3AD203B41FA5}">
                      <a16:colId xmlns="" xmlns:a16="http://schemas.microsoft.com/office/drawing/2014/main" val="3206984009"/>
                    </a:ext>
                  </a:extLst>
                </a:gridCol>
                <a:gridCol w="2054306">
                  <a:extLst>
                    <a:ext uri="{9D8B030D-6E8A-4147-A177-3AD203B41FA5}">
                      <a16:colId xmlns="" xmlns:a16="http://schemas.microsoft.com/office/drawing/2014/main" val="2992953766"/>
                    </a:ext>
                  </a:extLst>
                </a:gridCol>
              </a:tblGrid>
              <a:tr h="492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</a:t>
                      </a:r>
                      <a:r>
                        <a:rPr lang="fr-FR" sz="1400" baseline="30000" dirty="0" smtClean="0"/>
                        <a:t>ère</a:t>
                      </a:r>
                      <a:r>
                        <a:rPr lang="fr-FR" sz="1400" baseline="0" dirty="0" smtClean="0"/>
                        <a:t> année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/>
                        <a:t>2</a:t>
                      </a:r>
                      <a:r>
                        <a:rPr lang="fr-FR" sz="1400" baseline="30000" dirty="0" smtClean="0"/>
                        <a:t>ème</a:t>
                      </a:r>
                      <a:r>
                        <a:rPr lang="fr-FR" sz="1400" baseline="0" dirty="0" smtClean="0"/>
                        <a:t> année</a:t>
                      </a:r>
                      <a:endParaRPr lang="fr-F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Total sur 3 ans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41504467"/>
                  </a:ext>
                </a:extLst>
              </a:tr>
              <a:tr h="51338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600" kern="1200" dirty="0" smtClean="0"/>
                        <a:t>Réalisation d’un chef d’œuvre (c)</a:t>
                      </a:r>
                      <a:endParaRPr lang="fr-F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87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78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165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23653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65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6</a:t>
            </a:fld>
            <a:endParaRPr 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0B347"/>
          </a:solidFill>
        </p:grpSpPr>
        <p:sp>
          <p:nvSpPr>
            <p:cNvPr id="6" name="Rectangle 5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Titre 1"/>
          <p:cNvSpPr txBox="1">
            <a:spLocks/>
          </p:cNvSpPr>
          <p:nvPr/>
        </p:nvSpPr>
        <p:spPr>
          <a:xfrm>
            <a:off x="957800" y="335290"/>
            <a:ext cx="7881400" cy="622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i="0" kern="1200" cap="none">
                <a:solidFill>
                  <a:schemeClr val="tx1">
                    <a:lumMod val="75000"/>
                    <a:lumOff val="25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Les enjeux didactiques</a:t>
            </a: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625364186"/>
              </p:ext>
            </p:extLst>
          </p:nvPr>
        </p:nvGraphicFramePr>
        <p:xfrm>
          <a:off x="1288797" y="940528"/>
          <a:ext cx="7219406" cy="5059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139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7</a:t>
            </a:fld>
            <a:endParaRPr 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0B347"/>
          </a:solidFill>
        </p:grpSpPr>
        <p:sp>
          <p:nvSpPr>
            <p:cNvPr id="6" name="Rectangle 5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Titre 1"/>
          <p:cNvSpPr txBox="1">
            <a:spLocks/>
          </p:cNvSpPr>
          <p:nvPr/>
        </p:nvSpPr>
        <p:spPr>
          <a:xfrm>
            <a:off x="985333" y="456578"/>
            <a:ext cx="7881400" cy="6226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i="0" kern="1200" cap="none">
                <a:solidFill>
                  <a:schemeClr val="tx1">
                    <a:lumMod val="75000"/>
                    <a:lumOff val="25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Une démarche de projet adaptée à la réalisation du chef d’œuvre</a:t>
            </a: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637974089"/>
              </p:ext>
            </p:extLst>
          </p:nvPr>
        </p:nvGraphicFramePr>
        <p:xfrm>
          <a:off x="1297577" y="1165073"/>
          <a:ext cx="7376160" cy="5061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859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8</a:t>
            </a:fld>
            <a:endParaRPr 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0B347"/>
          </a:solidFill>
        </p:grpSpPr>
        <p:sp>
          <p:nvSpPr>
            <p:cNvPr id="6" name="Rectangle 5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Titre 1"/>
          <p:cNvSpPr txBox="1">
            <a:spLocks/>
          </p:cNvSpPr>
          <p:nvPr/>
        </p:nvSpPr>
        <p:spPr>
          <a:xfrm>
            <a:off x="957800" y="335290"/>
            <a:ext cx="7881400" cy="622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i="0" kern="1200" cap="none">
                <a:solidFill>
                  <a:schemeClr val="tx1">
                    <a:lumMod val="75000"/>
                    <a:lumOff val="25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Le pilotage dans les EPLE</a:t>
            </a:r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2299641100"/>
              </p:ext>
            </p:extLst>
          </p:nvPr>
        </p:nvGraphicFramePr>
        <p:xfrm>
          <a:off x="1358465" y="1008342"/>
          <a:ext cx="7080069" cy="4781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820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9</a:t>
            </a:fld>
            <a:endParaRPr 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0B347"/>
          </a:solidFill>
        </p:grpSpPr>
        <p:sp>
          <p:nvSpPr>
            <p:cNvPr id="6" name="Rectangle 5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Titre 1"/>
          <p:cNvSpPr txBox="1">
            <a:spLocks/>
          </p:cNvSpPr>
          <p:nvPr/>
        </p:nvSpPr>
        <p:spPr>
          <a:xfrm>
            <a:off x="957800" y="335290"/>
            <a:ext cx="7881400" cy="622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i="0" kern="1200" cap="none">
                <a:solidFill>
                  <a:schemeClr val="tx1">
                    <a:lumMod val="75000"/>
                    <a:lumOff val="25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La mise en valeur du chef d’œuvre</a:t>
            </a: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405532804"/>
              </p:ext>
            </p:extLst>
          </p:nvPr>
        </p:nvGraphicFramePr>
        <p:xfrm>
          <a:off x="1319277" y="1071154"/>
          <a:ext cx="7158446" cy="4859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055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11CBDF24E87429AD9C0273156F54A" ma:contentTypeVersion="1" ma:contentTypeDescription="Crée un document." ma:contentTypeScope="" ma:versionID="119f9b1cd9f589f93a03fb976800c80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3c27bd0fcb797d0a61d91e17cfc962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7B7124-B266-42FB-8DD0-5A44C66D15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967D42-78B9-4666-AD0B-D1AD8F20AEAA}">
  <ds:schemaRefs>
    <ds:schemaRef ds:uri="http://www.w3.org/XML/1998/namespace"/>
    <ds:schemaRef ds:uri="http://schemas.microsoft.com/sharepoint/v3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CC0B796-EFB2-440A-95E4-D8A9508E48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2219</TotalTime>
  <Words>1575</Words>
  <Application>Microsoft Office PowerPoint</Application>
  <PresentationFormat>Affichage à l'écran (4:3)</PresentationFormat>
  <Paragraphs>384</Paragraphs>
  <Slides>28</Slides>
  <Notes>0</Notes>
  <HiddenSlides>1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28</vt:i4>
      </vt:variant>
    </vt:vector>
  </HeadingPairs>
  <TitlesOfParts>
    <vt:vector size="33" baseType="lpstr">
      <vt:lpstr>pages de contenus</vt:lpstr>
      <vt:lpstr>1_pages de contenus</vt:lpstr>
      <vt:lpstr>page de presentation et de partie</vt:lpstr>
      <vt:lpstr>page de sous-partie</vt:lpstr>
      <vt:lpstr>1_page de sous-partie</vt:lpstr>
      <vt:lpstr>Le chef d’œuvre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Exemple : Académie de Rouen,  Région académique Normandie  Acheminement de  la papeterie d’examen pour la session 2019</vt:lpstr>
      <vt:lpstr>SOMMAIRE</vt:lpstr>
      <vt:lpstr>Acheminement de la papeterie  d’examen de la session 2019</vt:lpstr>
      <vt:lpstr>Acheminement de la papeterie  d’examen de la session 2019</vt:lpstr>
      <vt:lpstr>Acheminement de la papeterie  d’examen de la session 2019</vt:lpstr>
      <vt:lpstr>Acheminement de la papeterie  d’examen de la session 2019</vt:lpstr>
      <vt:lpstr>Acheminement de la papeterie  d’examen de la session 2019</vt:lpstr>
      <vt:lpstr>Acheminement de la papeterie  d’examen de la session 2019</vt:lpstr>
      <vt:lpstr>Acheminement de la papeterie  d’examen de la session 2019</vt:lpstr>
      <vt:lpstr>Acheminement de la papeterie  d’examen de la session 2019</vt:lpstr>
      <vt:lpstr>Acheminement de la papeterie  d’examen de la session 2019</vt:lpstr>
      <vt:lpstr>Acheminement de la papeterie  d’examen de la session 2019</vt:lpstr>
      <vt:lpstr>Acheminement de la papeterie  d’examen de la session 2019</vt:lpstr>
      <vt:lpstr>Acheminement de la papeterie  d’examen de la session 2019</vt:lpstr>
      <vt:lpstr>Acheminement de la papeterie  d’examen de la session 2019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 MEN</dc:creator>
  <cp:lastModifiedBy>ciliegid</cp:lastModifiedBy>
  <cp:revision>234</cp:revision>
  <cp:lastPrinted>2015-02-04T16:19:06Z</cp:lastPrinted>
  <dcterms:created xsi:type="dcterms:W3CDTF">2015-02-04T10:43:31Z</dcterms:created>
  <dcterms:modified xsi:type="dcterms:W3CDTF">2019-01-28T16:31:18Z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</Properties>
</file>